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1" r:id="rId3"/>
    <p:sldId id="264" r:id="rId4"/>
    <p:sldId id="266" r:id="rId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F87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569664D-D6E9-4D9F-993B-B8D2B3B60992}" type="datetimeFigureOut">
              <a:rPr lang="ru-RU"/>
              <a:pPr>
                <a:defRPr/>
              </a:pPr>
              <a:t>29.11.2013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CC87950-905B-4043-BA4E-9BE3AAD797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71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71A7E6E-91C7-4727-8BAE-0897B5462CF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71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71A7E6E-91C7-4727-8BAE-0897B5462CF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0C18A-4879-43AD-8480-AC73B783C8F2}" type="datetimeFigureOut">
              <a:rPr lang="ru-RU"/>
              <a:pPr>
                <a:defRPr/>
              </a:pPr>
              <a:t>29.11.2013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98754A-862D-40C4-88F2-3EDF850C8D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1DFA7-4A02-4D5E-A4E3-0D91E036D698}" type="datetimeFigureOut">
              <a:rPr lang="ru-RU"/>
              <a:pPr>
                <a:defRPr/>
              </a:pPr>
              <a:t>29.11.2013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993BA-5FA3-4147-A09C-7B1C2077C3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F0273E-6F1E-4712-A049-287A823D2096}" type="datetimeFigureOut">
              <a:rPr lang="ru-RU"/>
              <a:pPr>
                <a:defRPr/>
              </a:pPr>
              <a:t>29.11.2013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A46DA8-DB25-4758-B7B4-CBC65A3F8D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059EE9-57B1-4E92-859B-2D2A7EFCFCCE}" type="datetimeFigureOut">
              <a:rPr lang="ru-RU"/>
              <a:pPr>
                <a:defRPr/>
              </a:pPr>
              <a:t>29.11.2013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A9F24-BE5D-4DDE-9696-2B81B99103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070450-360F-400B-9E80-D3445B4C0354}" type="datetimeFigureOut">
              <a:rPr lang="ru-RU"/>
              <a:pPr>
                <a:defRPr/>
              </a:pPr>
              <a:t>29.11.2013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BDC1F-E7C6-49FA-8C57-FFC134BA2D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604A04-C5AF-40E0-B22A-A1B6130AAC26}" type="datetimeFigureOut">
              <a:rPr lang="ru-RU"/>
              <a:pPr>
                <a:defRPr/>
              </a:pPr>
              <a:t>29.11.2013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34BA3E-39F3-46BA-9B30-2DA02D33D2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60FA99-0A39-4A4A-82CD-806A8916640B}" type="datetimeFigureOut">
              <a:rPr lang="ru-RU"/>
              <a:pPr>
                <a:defRPr/>
              </a:pPr>
              <a:t>29.11.2013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D93039-786A-40D0-BBF9-950821D0F1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20B4F2-A922-432D-987C-FE88B2C959D3}" type="datetimeFigureOut">
              <a:rPr lang="ru-RU"/>
              <a:pPr>
                <a:defRPr/>
              </a:pPr>
              <a:t>29.11.2013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757AE0-7231-4351-A8DD-33232EC29A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04204-468F-40DB-8141-566B408F41F5}" type="datetimeFigureOut">
              <a:rPr lang="ru-RU"/>
              <a:pPr>
                <a:defRPr/>
              </a:pPr>
              <a:t>29.11.2013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85433E-C402-41FA-9B40-780E4921F0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559B4E-5839-4E54-B09E-03936FE3291E}" type="datetimeFigureOut">
              <a:rPr lang="ru-RU"/>
              <a:pPr>
                <a:defRPr/>
              </a:pPr>
              <a:t>29.11.2013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C3EB9C-E241-44B2-B624-3B8758320E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975B1E-5103-4D11-A62C-EF08AF904644}" type="datetimeFigureOut">
              <a:rPr lang="ru-RU"/>
              <a:pPr>
                <a:defRPr/>
              </a:pPr>
              <a:t>29.11.2013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5D743B-7E41-43CA-A5DB-79E030BF08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  <a:alpha val="5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E0C6A00-81A3-479F-BEF9-261043394031}" type="datetimeFigureOut">
              <a:rPr lang="ru-RU"/>
              <a:pPr>
                <a:defRPr/>
              </a:pPr>
              <a:t>29.11.2013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4B36939-48A7-4671-801D-244AAFF6B3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3"/>
          <p:cNvSpPr txBox="1">
            <a:spLocks noChangeArrowheads="1"/>
          </p:cNvSpPr>
          <p:nvPr/>
        </p:nvSpPr>
        <p:spPr bwMode="auto">
          <a:xfrm>
            <a:off x="1285852" y="214290"/>
            <a:ext cx="678661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Test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: «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Deutschsprachige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Musik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»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5750" y="500043"/>
            <a:ext cx="8715406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1.Udo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Jürgens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wurde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am 30. September 1934 …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geboren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a) in Klagenfurt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in Wien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München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2. …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studierte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Musik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am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Mozarteum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in Salzburg.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Lys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Assia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LaFee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Jürgens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… </a:t>
            </a:r>
            <a:r>
              <a:rPr lang="en-US" sz="20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war  die </a:t>
            </a:r>
            <a:r>
              <a:rPr lang="en-US" sz="20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erste</a:t>
            </a:r>
            <a:r>
              <a:rPr lang="en-US" sz="20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Gewinnerin</a:t>
            </a:r>
            <a:r>
              <a:rPr lang="en-US" sz="20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des Eurovision Song Contests </a:t>
            </a:r>
            <a:r>
              <a:rPr lang="en-US" sz="20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mit</a:t>
            </a:r>
            <a:r>
              <a:rPr lang="en-US" sz="20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dem</a:t>
            </a:r>
            <a:r>
              <a:rPr lang="en-US" sz="20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Lied Refrain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Sarah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Connor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b) Christina Klein c)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Lys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Assia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de-DE" sz="2000" b="1" dirty="0" smtClean="0">
                <a:latin typeface="Times New Roman" pitchFamily="18" charset="0"/>
                <a:cs typeface="Times New Roman" pitchFamily="18" charset="0"/>
              </a:rPr>
              <a:t>Lena Meyer-</a:t>
            </a:r>
            <a:r>
              <a:rPr lang="de-DE" sz="2000" b="1" dirty="0" err="1" smtClean="0">
                <a:latin typeface="Times New Roman" pitchFamily="18" charset="0"/>
                <a:cs typeface="Times New Roman" pitchFamily="18" charset="0"/>
              </a:rPr>
              <a:t>Landrut</a:t>
            </a:r>
            <a:r>
              <a:rPr lang="de-DE" sz="2000" b="1" dirty="0" smtClean="0">
                <a:latin typeface="Times New Roman" pitchFamily="18" charset="0"/>
                <a:cs typeface="Times New Roman" pitchFamily="18" charset="0"/>
              </a:rPr>
              <a:t> gewann … den Eurovision Song Contest. 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a)am 30 Mai 2010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am 29 Mai 2010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am 29 Mai 2011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5.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Parallel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zu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ihrer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Arbeit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als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Sängerin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machte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sie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2007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ihren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Realschulabschluss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hristina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Stürmer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Nena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Christina Klein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6. Scorpions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wurde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gegründet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a) 1968 b)1965 c) 1990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7)…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ist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österreichischer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Staatsbürger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und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auch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Bürger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Schweiz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  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a) Manfred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Jürgens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Dieter Bohlen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Udo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Jürgens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8. …  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wurde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am 25.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Oktober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1964 in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Saarbrücken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a) Nicole b) Lena Meyer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Jenny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Jürgens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5720" y="357166"/>
            <a:ext cx="864399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9. Die Geschichte seiner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Familie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und die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Anfänge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seiner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Karriere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beschreibt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Jürgens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dem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Roman … .</a:t>
            </a:r>
          </a:p>
          <a:p>
            <a:pPr marL="457200" indent="-457200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a) "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Mann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mit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dem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Fagott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“  b) "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Mann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mit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dem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Cello“ c) "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DerMann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mit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Trompete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“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 Die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Rolle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des Engels und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Belle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spielte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… in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dem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Musical “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Vom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Geist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Weihnacht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” in Essen.</a:t>
            </a:r>
          </a:p>
          <a:p>
            <a:pPr marL="457200" indent="-457200">
              <a:buAutoNum type="alphaLcParenR"/>
            </a:pP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LaFee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 b)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Lian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Ross  c) Nicole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11.Herbert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Grönemeyer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ist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ein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deutscher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a)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Sänger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Dichter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c) Lehrer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b="1" dirty="0" smtClean="0">
                <a:latin typeface="Times New Roman" pitchFamily="18" charset="0"/>
                <a:cs typeface="Times New Roman" pitchFamily="18" charset="0"/>
              </a:rPr>
              <a:t>12. …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musikalischer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Stil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kombiniert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Popmusik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mit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Rockanleihen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AutoNum type="alphaLcParenR"/>
              <a:defRPr/>
            </a:pP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Nenas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b)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LaFees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c) Christina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Stürmers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13.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Liebe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ohne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Leiden”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ist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Duett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… 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Grönemeyer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und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LaFee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b)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Udo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Jürgens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und Jenny  c)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Udo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Jürgens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und Nicole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3"/>
          <p:cNvSpPr txBox="1">
            <a:spLocks noChangeArrowheads="1"/>
          </p:cNvSpPr>
          <p:nvPr/>
        </p:nvSpPr>
        <p:spPr bwMode="auto">
          <a:xfrm>
            <a:off x="2714625" y="142875"/>
            <a:ext cx="40719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Test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: «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Deutschsprachige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Musik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»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5750" y="500063"/>
            <a:ext cx="8715406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1.Udo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Jürgens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wurde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am 30. September 1934 …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geboren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smtClean="0">
                <a:solidFill>
                  <a:srgbClr val="FF0000"/>
                </a:solidFill>
                <a:latin typeface="+mn-lt"/>
              </a:rPr>
              <a:t>a)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in Klagenfurt</a:t>
            </a:r>
            <a:r>
              <a:rPr lang="en-US" sz="2000" b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000" b="1" dirty="0">
                <a:latin typeface="+mn-lt"/>
              </a:rPr>
              <a:t>b) </a:t>
            </a:r>
            <a:r>
              <a:rPr lang="en-US" sz="2000" b="1" dirty="0" smtClean="0">
                <a:latin typeface="+mn-lt"/>
              </a:rPr>
              <a:t>in Wien </a:t>
            </a:r>
            <a:r>
              <a:rPr lang="en-US" sz="2000" b="1" dirty="0">
                <a:latin typeface="+mn-lt"/>
              </a:rPr>
              <a:t>c) </a:t>
            </a:r>
            <a:r>
              <a:rPr lang="en-US" sz="2000" b="1" dirty="0" smtClean="0">
                <a:latin typeface="+mn-lt"/>
              </a:rPr>
              <a:t>in </a:t>
            </a:r>
            <a:r>
              <a:rPr lang="en-US" sz="2000" b="1" dirty="0" err="1" smtClean="0">
                <a:latin typeface="+mn-lt"/>
              </a:rPr>
              <a:t>München</a:t>
            </a:r>
            <a:endParaRPr lang="en-US" sz="2000" b="1" dirty="0">
              <a:latin typeface="+mn-lt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smtClean="0">
                <a:latin typeface="+mn-lt"/>
              </a:rPr>
              <a:t>2.</a:t>
            </a:r>
            <a:r>
              <a:rPr lang="en-US" sz="2000" dirty="0" smtClean="0"/>
              <a:t> …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studierte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Musik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am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Mozarteum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in Salzburg.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smtClean="0">
                <a:latin typeface="+mn-lt"/>
              </a:rPr>
              <a:t>a</a:t>
            </a:r>
            <a:r>
              <a:rPr lang="en-US" sz="2000" b="1" dirty="0">
                <a:latin typeface="+mn-lt"/>
              </a:rPr>
              <a:t>) </a:t>
            </a:r>
            <a:r>
              <a:rPr lang="en-US" sz="2000" b="1" dirty="0" smtClean="0">
                <a:latin typeface="+mn-lt"/>
              </a:rPr>
              <a:t>Lys </a:t>
            </a:r>
            <a:r>
              <a:rPr lang="en-US" sz="2000" b="1" dirty="0" err="1" smtClean="0">
                <a:latin typeface="+mn-lt"/>
              </a:rPr>
              <a:t>Assia</a:t>
            </a:r>
            <a:r>
              <a:rPr lang="en-US" sz="2000" b="1" dirty="0" smtClean="0">
                <a:latin typeface="+mn-lt"/>
              </a:rPr>
              <a:t> </a:t>
            </a:r>
            <a:r>
              <a:rPr lang="en-US" sz="2000" b="1" dirty="0">
                <a:latin typeface="+mn-lt"/>
              </a:rPr>
              <a:t>b) </a:t>
            </a:r>
            <a:r>
              <a:rPr lang="en-US" sz="2000" b="1" dirty="0" err="1" smtClean="0">
                <a:latin typeface="+mn-lt"/>
              </a:rPr>
              <a:t>LaFee</a:t>
            </a:r>
            <a:r>
              <a:rPr lang="en-US" sz="2000" b="1" dirty="0" smtClean="0">
                <a:latin typeface="+mn-lt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+mn-lt"/>
              </a:rPr>
              <a:t>c) </a:t>
            </a:r>
            <a:r>
              <a:rPr lang="en-US" sz="2000" b="1" dirty="0" err="1" smtClean="0">
                <a:solidFill>
                  <a:srgbClr val="FF0000"/>
                </a:solidFill>
                <a:latin typeface="+mn-lt"/>
              </a:rPr>
              <a:t>Jürgens</a:t>
            </a:r>
            <a:endParaRPr lang="en-US" sz="2000" b="1" dirty="0">
              <a:solidFill>
                <a:srgbClr val="FF0000"/>
              </a:solidFill>
              <a:latin typeface="+mn-lt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latin typeface="+mn-lt"/>
              </a:rPr>
              <a:t>3</a:t>
            </a:r>
            <a:r>
              <a:rPr lang="en-US" sz="2000" b="1" dirty="0" smtClean="0">
                <a:latin typeface="+mn-lt"/>
              </a:rPr>
              <a:t>.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… </a:t>
            </a:r>
            <a:r>
              <a:rPr lang="en-US" sz="20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war  die </a:t>
            </a:r>
            <a:r>
              <a:rPr lang="en-US" sz="20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erste</a:t>
            </a:r>
            <a:r>
              <a:rPr lang="en-US" sz="20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Gewinnerin</a:t>
            </a:r>
            <a:r>
              <a:rPr lang="en-US" sz="20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des Eurovision Song Contests </a:t>
            </a:r>
            <a:r>
              <a:rPr lang="en-US" sz="20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mit</a:t>
            </a:r>
            <a:r>
              <a:rPr lang="en-US" sz="20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dem</a:t>
            </a:r>
            <a:r>
              <a:rPr lang="en-US" sz="20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Lied Refrain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Sarah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Connor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b) Christina Klein 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Lys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Assia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latin typeface="+mn-lt"/>
              </a:rPr>
              <a:t>4. </a:t>
            </a:r>
            <a:r>
              <a:rPr lang="de-DE" sz="2000" b="1" dirty="0" smtClean="0">
                <a:latin typeface="Times New Roman" pitchFamily="18" charset="0"/>
                <a:cs typeface="Times New Roman" pitchFamily="18" charset="0"/>
              </a:rPr>
              <a:t>Lena Meyer-</a:t>
            </a:r>
            <a:r>
              <a:rPr lang="de-DE" sz="2000" b="1" dirty="0" err="1" smtClean="0">
                <a:latin typeface="Times New Roman" pitchFamily="18" charset="0"/>
                <a:cs typeface="Times New Roman" pitchFamily="18" charset="0"/>
              </a:rPr>
              <a:t>Landrut</a:t>
            </a:r>
            <a:r>
              <a:rPr lang="de-DE" sz="2000" b="1" dirty="0" smtClean="0">
                <a:latin typeface="Times New Roman" pitchFamily="18" charset="0"/>
                <a:cs typeface="Times New Roman" pitchFamily="18" charset="0"/>
              </a:rPr>
              <a:t> gewann … den Eurovision Song Contest.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a)am 30 Mai 2010 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am 29 Mai 2010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am 29 Mai 2011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smtClean="0">
                <a:latin typeface="+mn-lt"/>
              </a:rPr>
              <a:t>5.</a:t>
            </a:r>
            <a:r>
              <a:rPr lang="ru-RU" sz="2000" b="1" dirty="0" smtClean="0">
                <a:latin typeface="+mn-lt"/>
              </a:rPr>
              <a:t>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Parallel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zu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ihrer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Arbeit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als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Sängerin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machte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sie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2007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ihren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Realschulabschluss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000" b="1" dirty="0" smtClean="0">
                <a:latin typeface="+mn-lt"/>
              </a:rPr>
              <a:t>a)</a:t>
            </a:r>
            <a:r>
              <a:rPr lang="ru-RU" sz="2000" b="1" dirty="0" smtClean="0">
                <a:latin typeface="+mn-lt"/>
              </a:rPr>
              <a:t>С</a:t>
            </a:r>
            <a:r>
              <a:rPr lang="en-US" sz="2000" b="1" dirty="0" err="1" smtClean="0">
                <a:latin typeface="+mn-lt"/>
              </a:rPr>
              <a:t>hristina</a:t>
            </a:r>
            <a:r>
              <a:rPr lang="en-US" sz="2000" b="1" dirty="0" smtClean="0">
                <a:latin typeface="+mn-lt"/>
              </a:rPr>
              <a:t> </a:t>
            </a:r>
            <a:r>
              <a:rPr lang="en-US" sz="2000" b="1" dirty="0" err="1" smtClean="0">
                <a:latin typeface="+mn-lt"/>
              </a:rPr>
              <a:t>Stürmer</a:t>
            </a:r>
            <a:r>
              <a:rPr lang="en-US" sz="2000" b="1" dirty="0" smtClean="0">
                <a:latin typeface="+mn-lt"/>
              </a:rPr>
              <a:t> </a:t>
            </a:r>
            <a:r>
              <a:rPr lang="en-US" sz="2000" b="1" dirty="0">
                <a:latin typeface="+mn-lt"/>
              </a:rPr>
              <a:t>b) </a:t>
            </a:r>
            <a:r>
              <a:rPr lang="en-US" sz="2000" b="1" dirty="0" err="1" smtClean="0">
                <a:latin typeface="+mn-lt"/>
              </a:rPr>
              <a:t>Nena</a:t>
            </a:r>
            <a:r>
              <a:rPr lang="en-US" sz="2000" b="1" dirty="0" smtClean="0">
                <a:latin typeface="+mn-lt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+mn-lt"/>
              </a:rPr>
              <a:t>c) </a:t>
            </a:r>
            <a:r>
              <a:rPr lang="en-US" sz="2000" b="1" dirty="0" smtClean="0">
                <a:solidFill>
                  <a:srgbClr val="FF0000"/>
                </a:solidFill>
                <a:latin typeface="+mn-lt"/>
              </a:rPr>
              <a:t>Christina Klein</a:t>
            </a:r>
            <a:endParaRPr lang="en-US" sz="2000" b="1" dirty="0">
              <a:solidFill>
                <a:srgbClr val="FF0000"/>
              </a:solidFill>
              <a:latin typeface="+mn-lt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latin typeface="+mn-lt"/>
              </a:rPr>
              <a:t>6. Scorpions </a:t>
            </a:r>
            <a:r>
              <a:rPr lang="en-US" sz="2000" b="1" dirty="0" err="1">
                <a:latin typeface="+mn-lt"/>
              </a:rPr>
              <a:t>wurde</a:t>
            </a:r>
            <a:r>
              <a:rPr lang="en-US" sz="2000" b="1" dirty="0">
                <a:latin typeface="+mn-lt"/>
              </a:rPr>
              <a:t> … </a:t>
            </a:r>
            <a:r>
              <a:rPr lang="en-US" sz="2000" b="1" dirty="0" err="1" smtClean="0">
                <a:latin typeface="+mn-lt"/>
              </a:rPr>
              <a:t>gegründet</a:t>
            </a:r>
            <a:endParaRPr lang="en-US" sz="2000" b="1" dirty="0">
              <a:latin typeface="+mn-lt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latin typeface="+mn-lt"/>
              </a:rPr>
              <a:t>a) 1968 </a:t>
            </a:r>
            <a:r>
              <a:rPr lang="en-US" sz="2000" b="1" dirty="0">
                <a:solidFill>
                  <a:srgbClr val="FF0000"/>
                </a:solidFill>
                <a:latin typeface="+mn-lt"/>
              </a:rPr>
              <a:t>b</a:t>
            </a:r>
            <a:r>
              <a:rPr lang="en-US" sz="2000" b="1" dirty="0">
                <a:latin typeface="+mn-lt"/>
              </a:rPr>
              <a:t>)</a:t>
            </a:r>
            <a:r>
              <a:rPr lang="en-US" sz="2000" b="1" dirty="0">
                <a:solidFill>
                  <a:srgbClr val="FF0000"/>
                </a:solidFill>
                <a:latin typeface="+mn-lt"/>
              </a:rPr>
              <a:t>1965</a:t>
            </a:r>
            <a:r>
              <a:rPr lang="en-US" sz="2000" b="1" dirty="0">
                <a:latin typeface="+mn-lt"/>
              </a:rPr>
              <a:t> c) 1990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smtClean="0">
                <a:latin typeface="+mn-lt"/>
              </a:rPr>
              <a:t>7)…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ist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österreichischer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Staatsbürger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und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auch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Bürger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Schweiz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  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smtClean="0">
                <a:latin typeface="+mn-lt"/>
              </a:rPr>
              <a:t> a) Manfred </a:t>
            </a:r>
            <a:r>
              <a:rPr lang="en-US" sz="2000" b="1" dirty="0" err="1" smtClean="0">
                <a:latin typeface="+mn-lt"/>
              </a:rPr>
              <a:t>Jürgens</a:t>
            </a:r>
            <a:r>
              <a:rPr lang="en-US" sz="2000" b="1" dirty="0" smtClean="0">
                <a:latin typeface="+mn-lt"/>
              </a:rPr>
              <a:t> </a:t>
            </a:r>
            <a:r>
              <a:rPr lang="en-US" sz="2000" b="1" dirty="0">
                <a:latin typeface="+mn-lt"/>
              </a:rPr>
              <a:t>b) </a:t>
            </a:r>
            <a:r>
              <a:rPr lang="en-US" sz="2000" b="1" dirty="0" smtClean="0">
                <a:latin typeface="+mn-lt"/>
              </a:rPr>
              <a:t>Dieter Bohlen </a:t>
            </a:r>
            <a:r>
              <a:rPr lang="en-US" sz="2000" b="1" dirty="0">
                <a:solidFill>
                  <a:srgbClr val="FF0000"/>
                </a:solidFill>
                <a:latin typeface="+mn-lt"/>
              </a:rPr>
              <a:t>c</a:t>
            </a:r>
            <a:r>
              <a:rPr lang="en-US" sz="2000" b="1" dirty="0">
                <a:latin typeface="+mn-lt"/>
              </a:rPr>
              <a:t>)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Udo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Jürgens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b="1" dirty="0">
              <a:solidFill>
                <a:srgbClr val="FF0000"/>
              </a:solidFill>
              <a:latin typeface="+mn-lt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smtClean="0">
                <a:latin typeface="+mn-lt"/>
              </a:rPr>
              <a:t>8.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…  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wurde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am 25.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Oktober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1964 in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Saarbrücken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000" b="1" dirty="0" smtClean="0">
                <a:latin typeface="+mn-lt"/>
              </a:rPr>
              <a:t> </a:t>
            </a:r>
            <a:endParaRPr lang="en-US" sz="2000" b="1" dirty="0">
              <a:latin typeface="+mn-lt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smtClean="0">
                <a:solidFill>
                  <a:srgbClr val="FF0000"/>
                </a:solidFill>
                <a:latin typeface="+mn-lt"/>
              </a:rPr>
              <a:t>a) 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Nicole</a:t>
            </a:r>
            <a:r>
              <a:rPr lang="en-US" sz="2000" b="1" dirty="0" smtClean="0">
                <a:latin typeface="+mn-lt"/>
              </a:rPr>
              <a:t> b) Lena Meyer </a:t>
            </a:r>
            <a:r>
              <a:rPr lang="en-US" sz="2000" b="1" dirty="0">
                <a:latin typeface="+mn-lt"/>
              </a:rPr>
              <a:t>c) </a:t>
            </a:r>
            <a:r>
              <a:rPr lang="en-US" sz="2000" b="1" dirty="0" smtClean="0">
                <a:latin typeface="+mn-lt"/>
              </a:rPr>
              <a:t>Jenny </a:t>
            </a:r>
            <a:r>
              <a:rPr lang="en-US" sz="2000" b="1" dirty="0" err="1" smtClean="0">
                <a:latin typeface="+mn-lt"/>
              </a:rPr>
              <a:t>Jürgens</a:t>
            </a:r>
            <a:endParaRPr lang="en-US" sz="2000" b="1" dirty="0">
              <a:latin typeface="+mn-lt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5720" y="357166"/>
            <a:ext cx="864399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9. Die Geschichte seiner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Familie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und die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Anfänge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seiner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Karriere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beschreibt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Jürgens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dem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Roman … .</a:t>
            </a:r>
          </a:p>
          <a:p>
            <a:pPr marL="457200" indent="-457200"/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"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Mann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mit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dem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Fagott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 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b) "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Mann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mit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dem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Cello“ c) "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DerMann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mit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Trompete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“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 Die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Rolle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des Engels und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Belle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spielte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… in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dem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Musical “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Vom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Geist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der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Weihnacht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” in Essen.</a:t>
            </a:r>
          </a:p>
          <a:p>
            <a:pPr marL="457200" indent="-457200">
              <a:buAutoNum type="alphaLcParenR"/>
            </a:pP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LaFee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b)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Lian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Ross  c) Nicole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11.Herbert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Grönemeyer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ist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ein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deutscher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Sänger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Dichter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c) Lehrer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b="1" dirty="0" smtClean="0">
                <a:latin typeface="Times New Roman" pitchFamily="18" charset="0"/>
                <a:cs typeface="Times New Roman" pitchFamily="18" charset="0"/>
              </a:rPr>
              <a:t>12. …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musikalischer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Stil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kombiniert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Popmusik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mit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Rockanleihen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AutoNum type="alphaLcParenR"/>
              <a:defRPr/>
            </a:pP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Nenas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b)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LaFees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c) Christina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Stürmers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13.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Liebe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ohne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Leiden”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ist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Duett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… 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Grönemeyer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und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LaFee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Udo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Jürgens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und Jen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ny  c)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Udo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Jürgens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und Nicole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500</Words>
  <Application>Microsoft Office PowerPoint</Application>
  <PresentationFormat>Экран (4:3)</PresentationFormat>
  <Paragraphs>57</Paragraphs>
  <Slides>4</Slides>
  <Notes>2</Notes>
  <HiddenSlides>2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29</cp:revision>
  <dcterms:created xsi:type="dcterms:W3CDTF">2010-03-24T10:03:11Z</dcterms:created>
  <dcterms:modified xsi:type="dcterms:W3CDTF">2013-11-29T13:55:35Z</dcterms:modified>
</cp:coreProperties>
</file>