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2" r:id="rId1"/>
  </p:sldMasterIdLst>
  <p:sldIdLst>
    <p:sldId id="256" r:id="rId2"/>
    <p:sldId id="279" r:id="rId3"/>
    <p:sldId id="283" r:id="rId4"/>
    <p:sldId id="285" r:id="rId5"/>
    <p:sldId id="286" r:id="rId6"/>
    <p:sldId id="289" r:id="rId7"/>
    <p:sldId id="277" r:id="rId8"/>
    <p:sldId id="294" r:id="rId9"/>
    <p:sldId id="288" r:id="rId10"/>
    <p:sldId id="280" r:id="rId11"/>
    <p:sldId id="281" r:id="rId12"/>
    <p:sldId id="278" r:id="rId13"/>
    <p:sldId id="263" r:id="rId14"/>
    <p:sldId id="295" r:id="rId15"/>
    <p:sldId id="290" r:id="rId16"/>
    <p:sldId id="291" r:id="rId17"/>
    <p:sldId id="292" r:id="rId18"/>
    <p:sldId id="267" r:id="rId19"/>
    <p:sldId id="276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3" autoAdjust="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0064C-7B12-49B4-92EA-D0A7FA7E2B85}" type="datetimeFigureOut">
              <a:rPr lang="en-US"/>
              <a:pPr>
                <a:defRPr/>
              </a:pPr>
              <a:t>11/17/2013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200C2-3FB4-4B32-865A-9965C60CE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C45B3-4881-4402-B93B-79A99728C9C4}" type="datetimeFigureOut">
              <a:rPr lang="en-US"/>
              <a:pPr>
                <a:defRPr/>
              </a:pPr>
              <a:t>11/17/2013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1B53F-EF4F-4C6B-963E-20D513727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49BF3-9AE8-4AFD-9D91-57AF076E66C5}" type="datetimeFigureOut">
              <a:rPr lang="en-US"/>
              <a:pPr>
                <a:defRPr/>
              </a:pPr>
              <a:t>11/17/2013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70385-CFA0-4C8F-9709-6972DC3B4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6EF31-DBB1-41E7-A35E-05CFA9790EDA}" type="datetimeFigureOut">
              <a:rPr lang="en-US"/>
              <a:pPr>
                <a:defRPr/>
              </a:pPr>
              <a:t>11/17/2013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3473C-C689-4E9D-B65E-40B0105DF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5A524-7B97-4819-897A-B85193A796DC}" type="datetimeFigureOut">
              <a:rPr lang="en-US"/>
              <a:pPr>
                <a:defRPr/>
              </a:pPr>
              <a:t>11/17/2013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9790B-4605-4B79-A123-28484094F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E648B-C92C-4441-911A-DF70EF79C170}" type="datetimeFigureOut">
              <a:rPr lang="en-US"/>
              <a:pPr>
                <a:defRPr/>
              </a:pPr>
              <a:t>11/17/2013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DF96E-29E4-4126-88C0-2B76CC6BC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92348-65A6-4A89-98C3-35171D059370}" type="datetimeFigureOut">
              <a:rPr lang="en-US"/>
              <a:pPr>
                <a:defRPr/>
              </a:pPr>
              <a:t>11/17/2013</a:t>
            </a:fld>
            <a:endParaRPr lang="en-US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29712-1ACE-4A0D-AE96-087BBF445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1E2A-E4CE-4BC8-AECB-03770B2A94A7}" type="datetimeFigureOut">
              <a:rPr lang="en-US"/>
              <a:pPr>
                <a:defRPr/>
              </a:pPr>
              <a:t>11/17/2013</a:t>
            </a:fld>
            <a:endParaRPr lang="en-US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A3FBC-F14C-4812-8D63-169F9737E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C5597-B001-4067-AA8E-F449138C6AC6}" type="datetimeFigureOut">
              <a:rPr lang="en-US"/>
              <a:pPr>
                <a:defRPr/>
              </a:pPr>
              <a:t>11/17/2013</a:t>
            </a:fld>
            <a:endParaRPr lang="en-US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113B2-01D7-4404-967B-6B4997BFE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B0BBC-4363-458D-B338-196909272C23}" type="datetimeFigureOut">
              <a:rPr lang="en-US"/>
              <a:pPr>
                <a:defRPr/>
              </a:pPr>
              <a:t>11/17/2013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3655D-E9F2-411E-B9FE-22F470BFC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88C8F-6B04-4016-9F1E-26207A574434}" type="datetimeFigureOut">
              <a:rPr lang="en-US"/>
              <a:pPr>
                <a:defRPr/>
              </a:pPr>
              <a:t>11/17/2013</a:t>
            </a:fld>
            <a:endParaRPr lang="en-US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6732D-1AF4-4A49-8285-47D7C463E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5E485EC-92AE-4F20-9880-5E3BC9D90AB7}" type="datetimeFigureOut">
              <a:rPr lang="en-US"/>
              <a:pPr>
                <a:defRPr/>
              </a:pPr>
              <a:t>11/17/2013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4C9E5F8-5466-4892-A4AE-E082D810E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37" r:id="rId2"/>
    <p:sldLayoutId id="2147484046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7" r:id="rId9"/>
    <p:sldLayoutId id="2147484043" r:id="rId10"/>
    <p:sldLayoutId id="21474840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9"/>
          <p:cNvSpPr>
            <a:spLocks noChangeArrowheads="1"/>
          </p:cNvSpPr>
          <p:nvPr/>
        </p:nvSpPr>
        <p:spPr bwMode="auto">
          <a:xfrm>
            <a:off x="533400" y="1219200"/>
            <a:ext cx="777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Deutschsprachige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Popmusik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5123" name="Прямоугольник 10"/>
          <p:cNvSpPr>
            <a:spLocks noChangeArrowheads="1"/>
          </p:cNvSpPr>
          <p:nvPr/>
        </p:nvSpPr>
        <p:spPr bwMode="auto">
          <a:xfrm>
            <a:off x="457200" y="2967038"/>
            <a:ext cx="8382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Хохлова Людмила Николаевна,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немецкого языка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моу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сош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№4,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г.Углич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457200"/>
            <a:ext cx="3200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28600" y="609600"/>
            <a:ext cx="5638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Hilfe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einer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Zusammenarbeit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Zeitschrift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Bravo und des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Musiksenders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VIVA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erreichte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die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junge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Sängerin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die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Aufmerksamkeit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des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Publikums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4340" name="Рисунок 3"/>
          <p:cNvPicPr>
            <a:picLocks noChangeAspect="1" noChangeArrowheads="1"/>
          </p:cNvPicPr>
          <p:nvPr/>
        </p:nvPicPr>
        <p:blipFill>
          <a:blip r:embed="rId3"/>
          <a:srcRect l="2240" t="13437"/>
          <a:stretch>
            <a:fillRect/>
          </a:stretch>
        </p:blipFill>
        <p:spPr bwMode="auto">
          <a:xfrm>
            <a:off x="381000" y="2819400"/>
            <a:ext cx="2514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514600"/>
            <a:ext cx="4010025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228600" y="762000"/>
            <a:ext cx="8686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Am 6.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Juli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2007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erschien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ihr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zweites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Album „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Jetzt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erst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recht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“, das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kurzer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Zeit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bereits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Goldstatus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 Deutschland und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Österreich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erreichte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514600"/>
            <a:ext cx="38862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286000"/>
            <a:ext cx="3962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304800" y="304800"/>
            <a:ext cx="8382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 27. Juni 2008 brachte sie mit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de-DE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Shut</a:t>
            </a:r>
            <a:r>
              <a:rPr lang="de-DE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Up</a:t>
            </a:r>
            <a:r>
              <a:rPr lang="de-DE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 ein Kompilationsalbum heraus, bei dem die Songs der ersten beiden Alben als jeweils englischsprachige Versionen zusammengefasst wurden.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 descr="7e9d0dbf1593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76400"/>
            <a:ext cx="30797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276600"/>
            <a:ext cx="4068763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228600" y="60960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Anfang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Januar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2009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folgte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LaFee’s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drittes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Studioalbum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3"/>
          <p:cNvSpPr>
            <a:spLocks noChangeArrowheads="1"/>
          </p:cNvSpPr>
          <p:nvPr/>
        </p:nvSpPr>
        <p:spPr bwMode="auto">
          <a:xfrm>
            <a:off x="152400" y="381000"/>
            <a:ext cx="8839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Ende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desselben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Jahres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erschien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das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Kompilationsalbum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“Best Of”.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435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209800"/>
            <a:ext cx="34671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228600" y="457200"/>
            <a:ext cx="8534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Folgenden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nahm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LaFee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bis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zum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April 2011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eine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berufliche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Auszeit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9459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2743200"/>
            <a:ext cx="304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5"/>
          <p:cNvPicPr>
            <a:picLocks noChangeAspect="1" noChangeArrowheads="1"/>
          </p:cNvPicPr>
          <p:nvPr/>
        </p:nvPicPr>
        <p:blipFill>
          <a:blip r:embed="rId3"/>
          <a:srcRect l="3130" r="626"/>
          <a:stretch>
            <a:fillRect/>
          </a:stretch>
        </p:blipFill>
        <p:spPr bwMode="auto">
          <a:xfrm>
            <a:off x="304800" y="1600200"/>
            <a:ext cx="4687888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228600" y="609600"/>
            <a:ext cx="8610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Mai 2011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kehrte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LaFee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neuem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Styling und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blondem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Afro-Look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zurück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präsentierte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Singl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bin”.</a:t>
            </a:r>
          </a:p>
        </p:txBody>
      </p:sp>
      <p:pic>
        <p:nvPicPr>
          <p:cNvPr id="20483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057400"/>
            <a:ext cx="4267200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381000" y="228600"/>
            <a:ext cx="8458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Von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Mitte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November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bis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Ende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Dezember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2012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spielte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LaFee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die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Rolle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des Engels und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Belle 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Musical “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Vom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Geist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Weihnacht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in Essen.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08" y="1828800"/>
            <a:ext cx="3276092" cy="243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524000"/>
            <a:ext cx="38004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4191000"/>
            <a:ext cx="389225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3"/>
          <p:cNvSpPr>
            <a:spLocks noChangeArrowheads="1"/>
          </p:cNvSpPr>
          <p:nvPr/>
        </p:nvSpPr>
        <p:spPr bwMode="auto">
          <a:xfrm>
            <a:off x="914400" y="304800"/>
            <a:ext cx="467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Auszeichnungen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81000" y="990600"/>
            <a:ext cx="5715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Echo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2007: in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Kategorie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„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Künstlerin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National Pop“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2007: in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Kategorie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„Bester Newcomer National“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2008: in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Kategorie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„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Künstlerin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National Pop“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Bravo Otto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2006: „Silber“ in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Kategorie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„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Supersängerin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2007: „Gold“ in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Kategorie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„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Beste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Sängerin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Goldene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Stimmgabel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2007: in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Kategorie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„Shooting Star“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Nick Kids’ Choice Awards (Deutschland)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2007: in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Kategorie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„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Lieblingssänger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Jetix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-Award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2007: in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Kategorie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„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Heißeste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Sängerin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</a:p>
          <a:p>
            <a:pPr eaLnBrk="0" hangingPunct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2008: in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Kategorie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„Bester Solo-Act“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23556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1828800"/>
            <a:ext cx="2965450" cy="48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3"/>
          <p:cNvSpPr>
            <a:spLocks noChangeArrowheads="1"/>
          </p:cNvSpPr>
          <p:nvPr/>
        </p:nvSpPr>
        <p:spPr bwMode="auto">
          <a:xfrm>
            <a:off x="228600" y="457200"/>
            <a:ext cx="81534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endParaRPr lang="ru-RU" i="1"/>
          </a:p>
          <a:p>
            <a:pPr lvl="1"/>
            <a:endParaRPr lang="ru-RU" i="1"/>
          </a:p>
          <a:p>
            <a:pPr lvl="1"/>
            <a:endParaRPr lang="en-US" i="1"/>
          </a:p>
          <a:p>
            <a:pPr lvl="1"/>
            <a:endParaRPr lang="en-US" sz="2400" i="1"/>
          </a:p>
          <a:p>
            <a:pPr lvl="1"/>
            <a:r>
              <a:rPr lang="en-US" sz="2400"/>
              <a:t> </a:t>
            </a:r>
          </a:p>
          <a:p>
            <a:pPr lvl="1"/>
            <a:endParaRPr lang="en-US"/>
          </a:p>
          <a:p>
            <a:pPr lvl="1"/>
            <a:r>
              <a:rPr lang="en-US"/>
              <a:t> </a:t>
            </a: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685800" y="457200"/>
            <a:ext cx="29803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Ressourcen</a:t>
            </a:r>
            <a:r>
              <a:rPr lang="ru-RU" sz="3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24580" name="Прямоугольник 4"/>
          <p:cNvSpPr>
            <a:spLocks noChangeArrowheads="1"/>
          </p:cNvSpPr>
          <p:nvPr/>
        </p:nvSpPr>
        <p:spPr bwMode="auto">
          <a:xfrm>
            <a:off x="609600" y="1600200"/>
            <a:ext cx="81534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de.wikipedia.org/wiki/Stolberg_(Rheinland)‎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de.wikipedia.org/wiki/Büsbach‎  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de.wikipedia.org/wiki/LaFee‎ 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de.wikipedia.org/wiki/Christina_Klein 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images.yandex.ru›Christina Klein</a:t>
            </a:r>
            <a:r>
              <a:rPr lang="de-DE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de-DE" sz="2400">
                <a:latin typeface="Times New Roman" pitchFamily="18" charset="0"/>
                <a:cs typeface="Times New Roman" pitchFamily="18" charset="0"/>
              </a:rPr>
              <a:t>Musical “Vom Geist der Weihnacht” bilder»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3"/>
          <p:cNvSpPr>
            <a:spLocks noChangeArrowheads="1"/>
          </p:cNvSpPr>
          <p:nvPr/>
        </p:nvSpPr>
        <p:spPr bwMode="auto">
          <a:xfrm flipH="1">
            <a:off x="3429000" y="609600"/>
            <a:ext cx="259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Cristina Klein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228600" y="1219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Cristina Klein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wurde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am 9.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Dezember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1990 in Stolberg (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Rheinland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2133600"/>
            <a:ext cx="497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Прямоугольник 7"/>
          <p:cNvSpPr>
            <a:spLocks noChangeArrowheads="1"/>
          </p:cNvSpPr>
          <p:nvPr/>
        </p:nvSpPr>
        <p:spPr bwMode="auto">
          <a:xfrm>
            <a:off x="3048000" y="59436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Wahrzeichen von Stolberg, die Burg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286000"/>
            <a:ext cx="423386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Прямоугольник 5"/>
          <p:cNvSpPr>
            <a:spLocks noChangeArrowheads="1"/>
          </p:cNvSpPr>
          <p:nvPr/>
        </p:nvSpPr>
        <p:spPr bwMode="auto">
          <a:xfrm>
            <a:off x="5791200" y="5486400"/>
            <a:ext cx="3124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Stolberg-</a:t>
            </a:r>
            <a:r>
              <a:rPr lang="de-DE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Büsbach</a:t>
            </a:r>
            <a:r>
              <a:rPr lang="de-DE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Hubertuskirche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819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Прямоугольник 8"/>
          <p:cNvSpPr>
            <a:spLocks noChangeArrowheads="1"/>
          </p:cNvSpPr>
          <p:nvPr/>
        </p:nvSpPr>
        <p:spPr bwMode="auto">
          <a:xfrm>
            <a:off x="228600" y="6019800"/>
            <a:ext cx="365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Büsbacher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Ortsmitte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Прямоугольник 9"/>
          <p:cNvSpPr>
            <a:spLocks noChangeArrowheads="1"/>
          </p:cNvSpPr>
          <p:nvPr/>
        </p:nvSpPr>
        <p:spPr bwMode="auto">
          <a:xfrm>
            <a:off x="228600" y="838200"/>
            <a:ext cx="8763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Christina Klein wuchs zusammen mit ihrem vier Jahre älteren Bruder im </a:t>
            </a:r>
            <a:r>
              <a:rPr lang="de-DE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Stolberger</a:t>
            </a:r>
            <a:r>
              <a:rPr lang="de-DE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Stadtteil </a:t>
            </a:r>
            <a:r>
              <a:rPr lang="de-DE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Büsbach</a:t>
            </a:r>
            <a:r>
              <a:rPr lang="de-DE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auf. </a:t>
            </a:r>
            <a:r>
              <a:rPr lang="de-DE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Büsbach</a:t>
            </a:r>
            <a:r>
              <a:rPr lang="de-DE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ist seit 1935 ein Stadtteil im Westen von Stolberg.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4"/>
          <p:cNvSpPr>
            <a:spLocks noChangeArrowheads="1"/>
          </p:cNvSpPr>
          <p:nvPr/>
        </p:nvSpPr>
        <p:spPr bwMode="auto">
          <a:xfrm>
            <a:off x="228600" y="838200"/>
            <a:ext cx="8534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Klein stand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zehn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Jahren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das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erste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Mal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vor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Kamera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gefördert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von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ihrer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Mutter.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Рисунок 3"/>
          <p:cNvPicPr>
            <a:picLocks noChangeAspect="1" noChangeArrowheads="1"/>
          </p:cNvPicPr>
          <p:nvPr/>
        </p:nvPicPr>
        <p:blipFill>
          <a:blip r:embed="rId2"/>
          <a:srcRect t="6532"/>
          <a:stretch>
            <a:fillRect/>
          </a:stretch>
        </p:blipFill>
        <p:spPr bwMode="auto">
          <a:xfrm>
            <a:off x="5486400" y="1905000"/>
            <a:ext cx="30861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905000"/>
            <a:ext cx="55753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304800" y="685800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2004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beim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Kiddy Contest,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einem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österreichischen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Gesangswettbewerb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für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Kinder auf.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228600" y="685800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Parallel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ihrer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Arbeit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als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Sängerin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machte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2007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ihren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Hauptschulabschluss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524000"/>
            <a:ext cx="37306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3"/>
          <p:cNvSpPr>
            <a:spLocks noChangeArrowheads="1"/>
          </p:cNvSpPr>
          <p:nvPr/>
        </p:nvSpPr>
        <p:spPr bwMode="auto">
          <a:xfrm>
            <a:off x="304800" y="914400"/>
            <a:ext cx="838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Unter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Namen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LaFee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erschien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am 10.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März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2006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ihre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Debütsingle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“Virus”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514600"/>
            <a:ext cx="3810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304800" y="838200"/>
            <a:ext cx="8534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Ihren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größten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Auftritt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hatte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am 31.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Dezember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2006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vor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Brandenburger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Tor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mehr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als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einer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Million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Zuschauern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</p:txBody>
      </p:sp>
      <p:pic>
        <p:nvPicPr>
          <p:cNvPr id="12291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362200"/>
            <a:ext cx="5791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381000" y="533400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Produktion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Künstlerin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LaFee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erreicht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Bob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Arnz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Jahr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2006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seinen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bisherigen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Höhepunkt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3315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52600"/>
            <a:ext cx="207170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67640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3886200"/>
            <a:ext cx="3276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</TotalTime>
  <Words>459</Words>
  <PresentationFormat>Экран (4:3)</PresentationFormat>
  <Paragraphs>52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Палюша</dc:creator>
  <cp:lastModifiedBy>user</cp:lastModifiedBy>
  <cp:revision>114</cp:revision>
  <dcterms:created xsi:type="dcterms:W3CDTF">2009-11-06T15:47:21Z</dcterms:created>
  <dcterms:modified xsi:type="dcterms:W3CDTF">2013-11-17T09:22:07Z</dcterms:modified>
</cp:coreProperties>
</file>