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4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1E7C30"/>
    <a:srgbClr val="D5FDAD"/>
    <a:srgbClr val="C4F2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2205F-7C48-4E1C-BF98-5AA4DC790F66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8D731-AEB1-4713-BA6C-76BE55346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AB39E-F54D-455A-98BE-BC8BA2122D71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D55AB-BBAF-4A67-97DE-E37A34A0CA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83AB3-3A4F-4852-A412-E883BC2A264F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6BEAD-6BA0-469A-96AB-F9940B7CB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CB6B3-720B-480A-B9AE-DA5F87A76E12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655AD-985F-4859-93EB-C8034D08AE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EEB0-0829-43E6-A209-A506DA1A551C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90F17-C362-4225-927F-6E250A2C64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7985A-6A3D-4A02-8058-27BFAC5C339D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8ED18-DF39-49EB-A12C-F1C15EA79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E5858-9D68-48A9-8B2D-F1C33FA834EB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0BAFB-8146-4D2A-99A8-D3E6E3DA1D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80B2B-5855-45E3-ACA8-B6C84D58153A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2E506-D353-4B9E-8620-08F469E6FA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63F25-ABE0-41B4-BAE7-50069AA094B7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9987-47E0-416C-9365-5A7A6380CF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86A79-FE1A-4DEC-8852-F0F223B62275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0025F-E169-458F-A394-3A52E7EF2C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5D8EC-1A62-43F8-A3E7-FC99C103A029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E16A4-1890-4A30-B24C-F2E13E2BD1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6CBD5D-42CF-43F3-A52C-04694F9B0199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6E60C2-58D5-4B34-92F2-624A3FDD4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u.wikipedia.org/wiki../&#1055;&#1086;&#1073;&#1077;&#1076;&#1080;&#1090;&#1077;&#1083;&#1080;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785795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Deutschsprachige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Sieger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des Eurovision Song Contests</a:t>
            </a:r>
            <a:endParaRPr lang="en-US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2967335"/>
            <a:ext cx="735811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Хохлова Людмила Николаевна,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немецкого языка МОУ СОШ №4,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г.Углич</a:t>
            </a:r>
            <a:endParaRPr lang="ru-RU" sz="4000" b="1" dirty="0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1"/>
          <p:cNvSpPr>
            <a:spLocks noChangeArrowheads="1"/>
          </p:cNvSpPr>
          <p:nvPr/>
        </p:nvSpPr>
        <p:spPr bwMode="auto">
          <a:xfrm>
            <a:off x="214313" y="1928813"/>
            <a:ext cx="871537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Der Eurovision Song Contest ist ein internationaler Musikwettbewerb von Komponisten und Songschreibern, der seit 1956 jährlich von der Europäischen Rundfunkunion im Rahmen der Eurovision veranstaltet wird. 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85750"/>
            <a:ext cx="30003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3357563"/>
            <a:ext cx="2143125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1"/>
          <p:cNvSpPr>
            <a:spLocks noChangeArrowheads="1"/>
          </p:cNvSpPr>
          <p:nvPr/>
        </p:nvSpPr>
        <p:spPr bwMode="auto">
          <a:xfrm>
            <a:off x="142875" y="3643313"/>
            <a:ext cx="6715125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Lys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Assia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war  die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erste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Gewinnerin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Eurovision Song Contests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dem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Lied 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Refrain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en-US" sz="32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85750"/>
            <a:ext cx="2928938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9" y="142875"/>
            <a:ext cx="2143110" cy="2832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Прямоугольник 11"/>
          <p:cNvSpPr>
            <a:spLocks noChangeArrowheads="1"/>
          </p:cNvSpPr>
          <p:nvPr/>
        </p:nvSpPr>
        <p:spPr bwMode="auto">
          <a:xfrm>
            <a:off x="3429000" y="357188"/>
            <a:ext cx="3357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1956.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Schweiz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14313" y="4857760"/>
            <a:ext cx="87153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Udo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Jürgens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gewann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dem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Lied Merci,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Chérie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den Eurovision Song Contests.</a:t>
            </a:r>
          </a:p>
        </p:txBody>
      </p:sp>
      <p:sp>
        <p:nvSpPr>
          <p:cNvPr id="5123" name="Прямоугольник 8"/>
          <p:cNvSpPr>
            <a:spLocks noChangeArrowheads="1"/>
          </p:cNvSpPr>
          <p:nvPr/>
        </p:nvSpPr>
        <p:spPr bwMode="auto">
          <a:xfrm>
            <a:off x="2071670" y="357166"/>
            <a:ext cx="428628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1966.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Österreich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500173"/>
            <a:ext cx="4214819" cy="3161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6"/>
          <p:cNvSpPr>
            <a:spLocks noChangeArrowheads="1"/>
          </p:cNvSpPr>
          <p:nvPr/>
        </p:nvSpPr>
        <p:spPr bwMode="auto">
          <a:xfrm>
            <a:off x="285750" y="2428875"/>
            <a:ext cx="8572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Nicole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gewann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Lied “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Ein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bißchen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Frieden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den Eurovision Song Contest. Nicole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wurde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am 25.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Oktober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1964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als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Nicole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Hohloch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Saarbrücken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85750"/>
            <a:ext cx="2881312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38" y="4643438"/>
            <a:ext cx="3133725" cy="197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Прямоугольник 8"/>
          <p:cNvSpPr>
            <a:spLocks noChangeArrowheads="1"/>
          </p:cNvSpPr>
          <p:nvPr/>
        </p:nvSpPr>
        <p:spPr bwMode="auto">
          <a:xfrm>
            <a:off x="3214688" y="285750"/>
            <a:ext cx="43576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1982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Deutschland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42984"/>
            <a:ext cx="36099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500313" y="214313"/>
            <a:ext cx="4429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2010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Deutschland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643050"/>
            <a:ext cx="3859969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Прямоугольник 7"/>
          <p:cNvSpPr>
            <a:spLocks noChangeArrowheads="1"/>
          </p:cNvSpPr>
          <p:nvPr/>
        </p:nvSpPr>
        <p:spPr bwMode="auto">
          <a:xfrm>
            <a:off x="357188" y="4071938"/>
            <a:ext cx="85725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Lena Meyer-</a:t>
            </a:r>
            <a:r>
              <a:rPr lang="de-DE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Landrut</a:t>
            </a:r>
            <a:r>
              <a:rPr lang="de-DE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gewann a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de-DE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 Interpretin des Liedes </a:t>
            </a:r>
            <a:r>
              <a:rPr lang="de-DE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Satellite</a:t>
            </a:r>
            <a:r>
              <a:rPr lang="de-DE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am 29. Mai 2010 den Eurovision Song Contest. 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357188" y="714375"/>
            <a:ext cx="842965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Ressourcen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en-US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  <a:hlinkClick r:id="rId2"/>
            </a:endParaRP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www.ru/wikipedia/wiki../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Победители</a:t>
            </a: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песни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Евровидение-Википедия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images.jandex.ru&gt;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евровидение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ru.wikipedia.org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wiki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Юргенс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,_Удо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‎</a:t>
            </a: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ru.wikipedia.org›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Википедия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›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Лиз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Ассиа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wikipedia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org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›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wiki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Nicole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endParaRPr lang="en-US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177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23</cp:revision>
  <dcterms:created xsi:type="dcterms:W3CDTF">2013-09-28T11:18:04Z</dcterms:created>
  <dcterms:modified xsi:type="dcterms:W3CDTF">2013-11-17T09:12:08Z</dcterms:modified>
</cp:coreProperties>
</file>