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447800" y="1255713"/>
            <a:ext cx="6477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pic>
        <p:nvPicPr>
          <p:cNvPr id="6" name="Picture 7" descr="http://vologda-portal.ru/upload/iblock/8ca/no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988840"/>
            <a:ext cx="4981575" cy="373431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23528" y="5661248"/>
            <a:ext cx="2592288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Учитель: </a:t>
            </a:r>
          </a:p>
          <a:p>
            <a:r>
              <a:rPr lang="ru-RU" sz="20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Бурдакова М.В.</a:t>
            </a:r>
            <a:endParaRPr lang="ru-RU" sz="20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404664"/>
            <a:ext cx="7704856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Обобщение по теме «Фонетика»</a:t>
            </a:r>
            <a:endParaRPr lang="ru-RU" sz="2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1700808"/>
            <a:ext cx="748883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</a:t>
            </a:r>
            <a:b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ru-RU" sz="8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ЗА УРОК!!!</a:t>
            </a:r>
            <a:endParaRPr lang="ru-RU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Когда с тобой мы слово пишем,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Его в уме мы как бы слышим.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Когда же люди говорят,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 произносят звуков ряд.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изучает их, заметьте-ка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Раздел грамматики – … </a:t>
            </a:r>
          </a:p>
          <a:p>
            <a:endParaRPr lang="ru-RU" dirty="0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WordArt 4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1043608" y="332656"/>
            <a:ext cx="7283152" cy="10661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96"/>
              </a:avLst>
            </a:prstTxWarp>
          </a:bodyPr>
          <a:lstStyle/>
          <a:p>
            <a:pPr algn="ctr"/>
            <a:r>
              <a:rPr lang="ru-RU" sz="3600" b="1" kern="10" dirty="0">
                <a:ln w="63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CCFF"/>
                </a:solidFill>
                <a:latin typeface="Bookman Old Style"/>
              </a:rPr>
              <a:t>Задачи урока</a:t>
            </a:r>
          </a:p>
        </p:txBody>
      </p:sp>
      <p:sp>
        <p:nvSpPr>
          <p:cNvPr id="8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66FF"/>
                </a:solidFill>
                <a:effectLst/>
                <a:latin typeface="Times New Roman" pitchFamily="18" charset="0"/>
                <a:cs typeface="Times New Roman" pitchFamily="18" charset="0"/>
              </a:rPr>
              <a:t>    Научиться: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b="1" dirty="0" smtClean="0">
              <a:solidFill>
                <a:srgbClr val="0066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A50021"/>
                </a:solidFill>
                <a:effectLst/>
                <a:latin typeface="Times New Roman" pitchFamily="18" charset="0"/>
                <a:cs typeface="Times New Roman" pitchFamily="18" charset="0"/>
              </a:rPr>
              <a:t>производить фонетический разбор слов;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b="1" dirty="0" smtClean="0">
              <a:solidFill>
                <a:srgbClr val="A500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A50021"/>
                </a:solidFill>
                <a:effectLst/>
                <a:latin typeface="Times New Roman" pitchFamily="18" charset="0"/>
                <a:cs typeface="Times New Roman" pitchFamily="18" charset="0"/>
              </a:rPr>
              <a:t>воспроизводить текст по памяти;</a:t>
            </a:r>
          </a:p>
          <a:p>
            <a:pPr eaLnBrk="1" hangingPunct="1">
              <a:lnSpc>
                <a:spcPct val="80000"/>
              </a:lnSpc>
            </a:pPr>
            <a:endParaRPr lang="ru-RU" sz="2400" b="1" dirty="0" smtClean="0">
              <a:solidFill>
                <a:srgbClr val="A5002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A50021"/>
                </a:solidFill>
                <a:effectLst/>
                <a:latin typeface="Times New Roman" pitchFamily="18" charset="0"/>
                <a:cs typeface="Times New Roman" pitchFamily="18" charset="0"/>
              </a:rPr>
              <a:t> определять тему, основную мысль текста, стиль и тип речи.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467544" y="1556792"/>
            <a:ext cx="8135938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8604448" y="1556792"/>
            <a:ext cx="0" cy="45370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6156176" y="6093296"/>
            <a:ext cx="24479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899592" y="6021288"/>
            <a:ext cx="244792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3384376" cy="79208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Теоретическая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050" name="Picture 2" descr="http://img1.liveinternet.ru/images/attach/c/2/64/200/64200979_1284869564_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2309" y="0"/>
            <a:ext cx="3041691" cy="3717032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4283968" y="3861048"/>
            <a:ext cx="33843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Грамматическая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771800" y="1844824"/>
            <a:ext cx="33843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Схематическая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51520" y="3284984"/>
            <a:ext cx="33843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Творческая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267744" y="5301208"/>
            <a:ext cx="338437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Лингвистическая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 rot="18416057">
            <a:off x="2483768" y="105273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3498113">
            <a:off x="2568980" y="246690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7833756">
            <a:off x="3635609" y="372866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337074">
            <a:off x="4897679" y="462470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72008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А.С.Пушкин «Зимнее утро»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99592" y="1196752"/>
            <a:ext cx="7772400" cy="4422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 дороге зимней, скучной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Тройка борзая бежит,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Колокольчик однозвучный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Утомительно гремит.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g1.liveinternet.ru/images/attach/c/7/95/611/95611983_tr_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866982" cy="6309320"/>
          </a:xfrm>
          <a:prstGeom prst="rect">
            <a:avLst/>
          </a:prstGeom>
          <a:noFill/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548681"/>
            <a:ext cx="7772400" cy="864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 текста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67544" y="1573048"/>
            <a:ext cx="828092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Прочитайте выразительно текст. Определите основную мысль текста. Озаглавьте его.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Выпал снег. Чистой белой скатертью покрылась и отдыхает земля. Темные тени лежат под деревьями. На снегу отчётливо видны красивые узоры звериных и птичьих следов.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Вот у осинок наследил ночью зайчишка; подняв чёрный кончик хвоста, охотясь за птичками, пробежал горностай. Красивой цепочкой вьётся по лесной опушке след старого лиса.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Много больших и маленьких зверей и птиц живёт и кормится в зимнем лесу.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2880320" cy="3384376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Горностай – небольшое хищное животное с ценным белым мехом чёрным кончиком хвоста (По Ожегову).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22530" name="Picture 2" descr="http://4put.ru/pictures/max/629/19347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76672"/>
            <a:ext cx="5589711" cy="3816424"/>
          </a:xfrm>
          <a:prstGeom prst="rect">
            <a:avLst/>
          </a:prstGeom>
          <a:noFill/>
        </p:spPr>
      </p:pic>
      <p:pic>
        <p:nvPicPr>
          <p:cNvPr id="7" name="Picture 8" descr="HH0054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93096"/>
            <a:ext cx="21812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pPr algn="l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Написать сочинение-миниатюру «Жители зимнего леса» на основе опорных слов. В своё сочинение включить описание горностая.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Упражнение 305 (по учебнику).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79388" y="152400"/>
            <a:ext cx="8785225" cy="6516688"/>
          </a:xfrm>
          <a:prstGeom prst="rect">
            <a:avLst/>
          </a:prstGeom>
          <a:noFill/>
          <a:ln w="57150" cmpd="thickThin">
            <a:solidFill>
              <a:srgbClr val="6600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201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Задачи урока</vt:lpstr>
      <vt:lpstr>Теоретическая</vt:lpstr>
      <vt:lpstr>А.С.Пушкин «Зимнее утро»</vt:lpstr>
      <vt:lpstr>Слайд 6</vt:lpstr>
      <vt:lpstr>Анализ текста</vt:lpstr>
      <vt:lpstr>Горностай – небольшое хищное животное с ценным белым мехом чёрным кончиком хвоста (По Ожегову).</vt:lpstr>
      <vt:lpstr>Домашнее задание  1. Написать сочинение-миниатюру «Жители зимнего леса» на основе опорных слов. В своё сочинение включить описание горностая.  2. Упражнение 305 (по учебнику).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teacher</dc:creator>
  <cp:lastModifiedBy>teacher</cp:lastModifiedBy>
  <cp:revision>12</cp:revision>
  <dcterms:created xsi:type="dcterms:W3CDTF">2013-12-02T12:27:45Z</dcterms:created>
  <dcterms:modified xsi:type="dcterms:W3CDTF">2013-12-02T13:05:55Z</dcterms:modified>
</cp:coreProperties>
</file>