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279" r:id="rId4"/>
    <p:sldId id="260" r:id="rId5"/>
    <p:sldId id="263" r:id="rId6"/>
    <p:sldId id="272" r:id="rId7"/>
    <p:sldId id="265" r:id="rId8"/>
    <p:sldId id="264" r:id="rId9"/>
    <p:sldId id="273" r:id="rId10"/>
    <p:sldId id="274" r:id="rId11"/>
    <p:sldId id="275" r:id="rId12"/>
    <p:sldId id="277" r:id="rId13"/>
    <p:sldId id="261" r:id="rId14"/>
    <p:sldId id="262" r:id="rId15"/>
    <p:sldId id="269" r:id="rId16"/>
    <p:sldId id="268" r:id="rId17"/>
    <p:sldId id="270" r:id="rId18"/>
    <p:sldId id="271" r:id="rId19"/>
    <p:sldId id="276" r:id="rId20"/>
    <p:sldId id="266" r:id="rId21"/>
    <p:sldId id="26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662"/>
    <a:srgbClr val="4F81BD"/>
    <a:srgbClr val="FD7335"/>
    <a:srgbClr val="FE7C62"/>
    <a:srgbClr val="000000"/>
    <a:srgbClr val="DB47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C5239-B665-4D42-80CD-8486CDE4E877}" type="datetimeFigureOut">
              <a:rPr lang="ru-RU" smtClean="0"/>
              <a:pPr/>
              <a:t>23.11.2013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948C7-8834-4820-9B91-2822CFB3D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3498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948C7-8834-4820-9B91-2822CFB3DC6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D2063-02CD-4F04-96DE-2165BDF86D5C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5B15A-96D3-42BF-8C1D-E094CD2D9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3AD02-9A68-4F76-AB26-29273583A6BF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94B7F-3C24-4A96-85E8-CDCE96331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1ED09-6CDB-494C-842A-457A3F299F74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3249E-9BB4-494C-B4AC-00EB5B1D7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DAC75-B945-44B5-B5C5-8D01694C086B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935E5-9C5A-4B32-BB68-C4F3CB247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23F21-FDBD-4A01-A78B-90207A5E0825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5B55C-23F6-48DC-B9FE-5DAE2978C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8BF07-5308-4BA4-80BC-8E040F1F26EC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B648F-D3AB-46DD-A68B-41CE451FC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3B779-B67A-4280-BE34-812B019DE8C2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F1220-15C0-4AA5-9AAE-AE8E5B825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48365-D768-4B08-AC8C-B24147AD09E7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C86C6-B248-43D3-AE0E-7FDADD8EB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03CFC-C917-4758-BEB2-DE285CFA8E2B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F8B52-9439-4690-92BE-62E2A54E3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F7477-662B-4BF8-9725-E865A7732F91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A07FB-7630-4580-BD07-B92A85057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E3088-9504-45B5-871D-B320482F2473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B143-87E1-4307-B6A2-7DA8DAF5F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3EF1E3-6211-411D-A4E5-8646A98E56B3}" type="datetimeFigureOut">
              <a:rPr lang="ru-RU"/>
              <a:pPr>
                <a:defRPr/>
              </a:pPr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176979-8B84-490D-968E-ED0ED0166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1000100" y="3143248"/>
            <a:ext cx="7286676" cy="2157416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9050">
                  <a:solidFill>
                    <a:srgbClr val="17365D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Электросталь.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17365D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Улицы и лица.</a:t>
            </a:r>
            <a:endParaRPr lang="ru-RU" sz="3600" kern="10" spc="0" dirty="0">
              <a:ln w="19050">
                <a:solidFill>
                  <a:srgbClr val="17365D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1031" name="WordArt 7"/>
          <p:cNvSpPr>
            <a:spLocks noChangeArrowheads="1" noChangeShapeType="1" noTextEdit="1"/>
          </p:cNvSpPr>
          <p:nvPr/>
        </p:nvSpPr>
        <p:spPr bwMode="auto">
          <a:xfrm>
            <a:off x="1214414" y="1500174"/>
            <a:ext cx="6786610" cy="150019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22423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Виртуальный музей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622423"/>
              </a:solidFill>
              <a:effectLst>
                <a:outerShdw dist="107763" dir="18900000" algn="ctr" rotWithShape="0">
                  <a:srgbClr val="868686">
                    <a:alpha val="5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6182" y="621508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2013 год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285728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«Средняя общеобразовательная школа №11»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Классическая музыка Д. Шостакович (Фортепиано и Скрипка) - Душ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>
                  <p14:trim st="90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51520" y="60949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29" grpId="0"/>
      <p:bldP spid="10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П.Жулябина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5572140"/>
            <a:ext cx="7572428" cy="1015663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Жулябин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приехал в Электросталь из Ногинска.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Через несколько лет его призвали на фронт, где он сбил 5 вражеских самолётов и был награжден орденом Ленина.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el-museum.ru/sites/default/files/images/julyb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2902282" cy="36684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47" name="Picture 3" descr="C:\Users\голубева\Desktop\Новая папка\жулЯбин2.jpg"/>
          <p:cNvPicPr>
            <a:picLocks noChangeAspect="1" noChangeArrowheads="1"/>
          </p:cNvPicPr>
          <p:nvPr/>
        </p:nvPicPr>
        <p:blipFill>
          <a:blip r:embed="rId3"/>
          <a:srcRect t="-608" r="4155"/>
          <a:stretch>
            <a:fillRect/>
          </a:stretch>
        </p:blipFill>
        <p:spPr bwMode="auto">
          <a:xfrm>
            <a:off x="3786182" y="1785926"/>
            <a:ext cx="4812657" cy="3359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Николаева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5500702"/>
            <a:ext cx="6286544" cy="707886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1965 году улице Полярной присвоено имя Героя Советского Союза Владимира Романовича Николаева.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AutoShape 2" descr="https://encrypted-tbn0.gstatic.com/images?q=tbn:ANd9GcQljFwryVDx1A_I3nu5cjLyYSMzVyUY3sE4V2MUPw-5QWAdVMFir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0" name="AutoShape 4" descr="https://encrypted-tbn0.gstatic.com/images?q=tbn:ANd9GcQljFwryVDx1A_I3nu5cjLyYSMzVyUY3sE4V2MUPw-5QWAdVMFir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1" name="Picture 5" descr="C:\Users\голубева\Desktop\Новая папка\NIKOLA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286965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2" name="Picture 6" descr="C:\Users\голубева\Desktop\Новая папка\николаев.jpg"/>
          <p:cNvPicPr>
            <a:picLocks noChangeAspect="1" noChangeArrowheads="1"/>
          </p:cNvPicPr>
          <p:nvPr/>
        </p:nvPicPr>
        <p:blipFill>
          <a:blip r:embed="rId3"/>
          <a:srcRect l="34074" b="22537"/>
          <a:stretch>
            <a:fillRect/>
          </a:stretch>
        </p:blipFill>
        <p:spPr bwMode="auto">
          <a:xfrm>
            <a:off x="3786182" y="1714488"/>
            <a:ext cx="4571719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Расковой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429264"/>
            <a:ext cx="7572396" cy="923330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Улица названа в 1950-е годы в честь Героя Советского Союза Марины Михайловны Расковой (1912-1943) - одной из нескольких легендарных советских лётчиц, погибших под Сталинградом.</a:t>
            </a:r>
            <a:endParaRPr lang="ru-RU" dirty="0"/>
          </a:p>
        </p:txBody>
      </p:sp>
      <p:pic>
        <p:nvPicPr>
          <p:cNvPr id="36866" name="Picture 2" descr="http://persona.rin.ru/images/308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3318321" cy="3724288"/>
          </a:xfrm>
          <a:prstGeom prst="rect">
            <a:avLst/>
          </a:prstGeom>
          <a:noFill/>
        </p:spPr>
      </p:pic>
      <p:pic>
        <p:nvPicPr>
          <p:cNvPr id="36868" name="Picture 4" descr="http://photo.vsedomarossii.ru/area_50/city_2176/street_4316/006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3335" y="1643050"/>
            <a:ext cx="4834623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7000">
        <p14:reveal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Ялагина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5214950"/>
            <a:ext cx="6143668" cy="1323439"/>
          </a:xfrm>
          <a:prstGeom prst="rect">
            <a:avLst/>
          </a:prstGeom>
          <a:solidFill>
            <a:srgbClr val="FE7C62">
              <a:alpha val="40000"/>
            </a:srgbClr>
          </a:solidFill>
          <a:ln>
            <a:solidFill>
              <a:srgbClr val="FE7C6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70-е годы появилась улица, названная в честь Героя Социалистического Труда – Ивана Васильевича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Ялагина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многие годы возглавлявшего комсомольско-молодёжную бригаду отделочников.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голубева\Desktop\Новая папка\YalaginIVStela_Elek.jpg"/>
          <p:cNvPicPr>
            <a:picLocks noChangeAspect="1" noChangeArrowheads="1"/>
          </p:cNvPicPr>
          <p:nvPr/>
        </p:nvPicPr>
        <p:blipFill>
          <a:blip r:embed="rId2"/>
          <a:srcRect t="9731" r="31782" b="922"/>
          <a:stretch>
            <a:fillRect/>
          </a:stretch>
        </p:blipFill>
        <p:spPr bwMode="auto">
          <a:xfrm>
            <a:off x="857224" y="1571612"/>
            <a:ext cx="3074300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голубева\Desktop\Новая папка\ялаги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714488"/>
            <a:ext cx="4476781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7000">
        <p14:reveal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Журавлёва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643578"/>
            <a:ext cx="8143932" cy="707886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1985 году именем знатного сталевара была названа новая улица в западном районе Электростали.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голубева\Desktop\Новая папка\журавлева.jpg"/>
          <p:cNvPicPr>
            <a:picLocks noChangeAspect="1" noChangeArrowheads="1"/>
          </p:cNvPicPr>
          <p:nvPr/>
        </p:nvPicPr>
        <p:blipFill>
          <a:blip r:embed="rId2"/>
          <a:srcRect l="16250" t="8750" r="312" b="8750"/>
          <a:stretch>
            <a:fillRect/>
          </a:stretch>
        </p:blipFill>
        <p:spPr bwMode="auto">
          <a:xfrm>
            <a:off x="2000232" y="1643050"/>
            <a:ext cx="5000660" cy="37083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7000">
        <p14:reveal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Тевосяна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3306" y="1643050"/>
            <a:ext cx="5072098" cy="4493538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Иван Фёдорович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Тевосян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родился в 1902 году в семье ремесленника. Детство и юность прошли в Баку. Там же он получил начальное образование, затем окончил вечернюю гимназию.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ноябре 1930 года его назначили начальником электросталеплавильных цехов, а затем главным инженером завода «Электросталь». Стране нужны были новые марки стали, требовалось увеличить объемы их производства. В 1943 году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И.Ф.Тевосяну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присвоено звание Героя Социалистического Труда.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голубева\Desktop\Новая папка\Tevosy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2776081" cy="41434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15000">
        <p14:reveal/>
      </p:transition>
    </mc:Choice>
    <mc:Fallback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Школьная (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Тевосяна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9058" y="1714488"/>
            <a:ext cx="4357718" cy="2123658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связи с 70-летием со дня рождения и учитывая большой вклад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И.Ф.Тевосяна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развитие завода «Электросталь», улица Школьная была переименована в улицу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Тевосяна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голубева\Desktop\Новая папка\тевос.jpg"/>
          <p:cNvPicPr>
            <a:picLocks noChangeAspect="1" noChangeArrowheads="1"/>
          </p:cNvPicPr>
          <p:nvPr/>
        </p:nvPicPr>
        <p:blipFill>
          <a:blip r:embed="rId2"/>
          <a:srcRect l="28268" t="6923" r="41861" b="12023"/>
          <a:stretch>
            <a:fillRect/>
          </a:stretch>
        </p:blipFill>
        <p:spPr bwMode="auto">
          <a:xfrm>
            <a:off x="889069" y="1571612"/>
            <a:ext cx="2692277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голубева\Desktop\Новая папка\тевосян.jpg"/>
          <p:cNvPicPr>
            <a:picLocks noChangeAspect="1" noChangeArrowheads="1"/>
          </p:cNvPicPr>
          <p:nvPr/>
        </p:nvPicPr>
        <p:blipFill>
          <a:blip r:embed="rId3"/>
          <a:srcRect l="11905" b="18648"/>
          <a:stretch>
            <a:fillRect/>
          </a:stretch>
        </p:blipFill>
        <p:spPr bwMode="auto">
          <a:xfrm>
            <a:off x="4000496" y="3929066"/>
            <a:ext cx="4071966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Золотухи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9058" y="1857364"/>
            <a:ext cx="4357718" cy="4154984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Электростали с 1939 по 1979 год жизнь Саввы Ивановича Золотухи была неразрывно связана с «Машиностроительным заводом». С 1959 по 1979 он был его директором. Савва Иванович был человеком неординарным. Все, кто работал рядом с ним или под его руководством, вспоминают его исключительно по-доброму. В 2002 году в память о нём одна из улиц получила его имя</a:t>
            </a:r>
            <a:r>
              <a:rPr lang="ru-RU" sz="2200" dirty="0" smtClean="0"/>
              <a:t>.</a:t>
            </a:r>
            <a:endParaRPr lang="ru-RU" sz="2200" dirty="0"/>
          </a:p>
        </p:txBody>
      </p:sp>
      <p:pic>
        <p:nvPicPr>
          <p:cNvPr id="13314" name="Picture 2" descr="http://www.warheroes.ru/content/images/photodocs/15788/preview/0a7753fd6c3199d9080cdd1e65bf9fc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928802"/>
            <a:ext cx="2809172" cy="39084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11000">
        <p14:reveal/>
      </p:transition>
    </mc:Choice>
    <mc:Fallback>
      <p:transition spd="slow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Улица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abic Typesetting" pitchFamily="66" charset="-78"/>
              </a:rPr>
              <a:t>Корешкова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abic Typesetting" pitchFamily="66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4786322"/>
            <a:ext cx="3786214" cy="923330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1965 году улица Вокзальная была переименована в улицу </a:t>
            </a:r>
            <a:r>
              <a:rPr lang="ru-RU" dirty="0" err="1" smtClean="0"/>
              <a:t>Корешкова</a:t>
            </a:r>
            <a:endParaRPr lang="ru-RU" dirty="0"/>
          </a:p>
        </p:txBody>
      </p:sp>
      <p:pic>
        <p:nvPicPr>
          <p:cNvPr id="28674" name="Picture 2" descr="C:\Users\голубева\Desktop\Новая папка\коре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4235535" cy="2816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C:\Users\голубева\Desktop\Новая папка\корешков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85926"/>
            <a:ext cx="3148987" cy="41434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Загонова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0496" y="1571612"/>
            <a:ext cx="4572032" cy="1938992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Н.С. Загонов характеризовал свою богатую событиями жизнь словами: «Работал врачом…воевал…снова работал…воевал…снова работал». Лаконично и точно: жизнь без остатка отдана людям, любимому делу.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://u.jimdo.com/www62/o/s06b94d85bb85e4ae/img/ie929eba7f4c0815c/1362933884/std/image.jpg"/>
          <p:cNvPicPr>
            <a:picLocks noChangeAspect="1" noChangeArrowheads="1"/>
          </p:cNvPicPr>
          <p:nvPr/>
        </p:nvPicPr>
        <p:blipFill>
          <a:blip r:embed="rId2"/>
          <a:srcRect l="31390" t="-1586" r="34977" b="28647"/>
          <a:stretch>
            <a:fillRect/>
          </a:stretch>
        </p:blipFill>
        <p:spPr bwMode="auto">
          <a:xfrm>
            <a:off x="1214414" y="1571612"/>
            <a:ext cx="2286016" cy="3505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71472" y="5286388"/>
            <a:ext cx="3429024" cy="1200329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1970 году по просьбе жителей улица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Высоковская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была переименована в улицу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Загонова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4" descr="http://photos.wikimapia.org/p/00/03/14/93/83_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571876"/>
            <a:ext cx="4000527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8000">
        <p14:reveal/>
      </p:transition>
    </mc:Choice>
    <mc:Fallback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Авторы проекта: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2071679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FD7335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rgbClr val="FD7335"/>
                </a:solidFill>
                <a:latin typeface="Times New Roman" pitchFamily="18" charset="0"/>
                <a:cs typeface="Times New Roman" pitchFamily="18" charset="0"/>
              </a:rPr>
              <a:t>роект подготовили:</a:t>
            </a:r>
            <a:endParaRPr lang="ru-RU" sz="2400" b="1" dirty="0" smtClean="0">
              <a:solidFill>
                <a:srgbClr val="FD7335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Бабаян Аида Юрьевна</a:t>
            </a: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Скляренко Ирина Егоровна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photos.wikimapia.org/p/00/00/91/90/91_big.jpg"/>
          <p:cNvPicPr>
            <a:picLocks noChangeAspect="1" noChangeArrowheads="1"/>
          </p:cNvPicPr>
          <p:nvPr/>
        </p:nvPicPr>
        <p:blipFill>
          <a:blip r:embed="rId2"/>
          <a:srcRect b="7483"/>
          <a:stretch>
            <a:fillRect/>
          </a:stretch>
        </p:blipFill>
        <p:spPr bwMode="auto">
          <a:xfrm>
            <a:off x="2500298" y="3643314"/>
            <a:ext cx="3983718" cy="2764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User\Desktop\P1020946.JPG"/>
          <p:cNvPicPr/>
          <p:nvPr/>
        </p:nvPicPr>
        <p:blipFill>
          <a:blip r:embed="rId3" cstate="print"/>
          <a:srcRect l="27090" t="28205" r="33298" b="19658"/>
          <a:stretch>
            <a:fillRect/>
          </a:stretch>
        </p:blipFill>
        <p:spPr bwMode="auto">
          <a:xfrm>
            <a:off x="642910" y="1571612"/>
            <a:ext cx="185738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P1020937.JPG"/>
          <p:cNvPicPr/>
          <p:nvPr/>
        </p:nvPicPr>
        <p:blipFill>
          <a:blip r:embed="rId4" cstate="print"/>
          <a:srcRect l="21819" r="23313" b="25823"/>
          <a:stretch>
            <a:fillRect/>
          </a:stretch>
        </p:blipFill>
        <p:spPr bwMode="auto">
          <a:xfrm>
            <a:off x="6786578" y="1714488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Проспект Ленина (Сталина)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214818"/>
            <a:ext cx="8358246" cy="2308324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Главная улица города Электростали – это проспект Ленина. Он проходит по центральной территории западной части города от улицы Красной до улицы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Корешкова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пересекая улицу Советскую и как бы соединяя три площади. По предложению группы архитекторов было принято решение: «Лучшему проспекту города присвоить наименование – проспект имени И.В.Сталина». Учитывая многочисленные пожелания и просьбы трудящихся, а также коллективов промышленных предприятий 24 ноября 1961 года было принято решение «О переименовании проспекта имени Сталина в проспект имени Ленина».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голубева\Desktop\Новая папка\ле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643050"/>
            <a:ext cx="372228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Users\голубева\Desktop\Новая папка\лени.jpg"/>
          <p:cNvPicPr>
            <a:picLocks noChangeAspect="1" noChangeArrowheads="1"/>
          </p:cNvPicPr>
          <p:nvPr/>
        </p:nvPicPr>
        <p:blipFill>
          <a:blip r:embed="rId3"/>
          <a:srcRect r="-163" b="15081"/>
          <a:stretch>
            <a:fillRect/>
          </a:stretch>
        </p:blipFill>
        <p:spPr bwMode="auto">
          <a:xfrm>
            <a:off x="4786314" y="1428736"/>
            <a:ext cx="292895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15000">
        <p14:reveal/>
      </p:transition>
    </mc:Choice>
    <mc:Fallback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Карла Маркса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68" y="4286257"/>
            <a:ext cx="5214974" cy="2246769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1920 году посёлок вокруг снаряжательного завода (позже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Машзавод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имел всего одну улицу, и названия у неё не было. В 1930-ых годах жильё начали строить по плану, появлялись новые улицы, которые необходимо было как-то обозначать. И первой улице восточной стороны дали имя К.Маркса.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голубева\Desktop\Новая папка\009_1.jpg"/>
          <p:cNvPicPr>
            <a:picLocks noChangeAspect="1" noChangeArrowheads="1"/>
          </p:cNvPicPr>
          <p:nvPr/>
        </p:nvPicPr>
        <p:blipFill>
          <a:blip r:embed="rId2"/>
          <a:srcRect l="15801" t="2930" r="2597" b="8463"/>
          <a:stretch>
            <a:fillRect/>
          </a:stretch>
        </p:blipFill>
        <p:spPr bwMode="auto">
          <a:xfrm>
            <a:off x="4071934" y="1428736"/>
            <a:ext cx="3923736" cy="2833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голубева\Desktop\Новая папка\маркс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28596" y="1571612"/>
            <a:ext cx="3117860" cy="454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7000">
        <p14:reveal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2928926" y="2714620"/>
            <a:ext cx="3143272" cy="1785950"/>
          </a:xfrm>
          <a:prstGeom prst="ellipse">
            <a:avLst/>
          </a:prstGeom>
          <a:solidFill>
            <a:srgbClr val="F8A662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Улицы Электростали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857884" y="1571612"/>
            <a:ext cx="3000396" cy="1785950"/>
          </a:xfrm>
          <a:prstGeom prst="ellipse">
            <a:avLst/>
          </a:prstGeom>
          <a:solidFill>
            <a:srgbClr val="F8A662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Исторические личности и улицы города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857356" y="4714884"/>
            <a:ext cx="3214710" cy="1714512"/>
          </a:xfrm>
          <a:prstGeom prst="ellipse">
            <a:avLst/>
          </a:prstGeom>
          <a:solidFill>
            <a:srgbClr val="F8A662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Улицы с прославленными именами героев труда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500430" y="500042"/>
            <a:ext cx="2143140" cy="1928826"/>
          </a:xfrm>
          <a:prstGeom prst="ellipse">
            <a:avLst/>
          </a:prstGeom>
          <a:solidFill>
            <a:srgbClr val="F8A662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Улицы как память о героях земляках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786446" y="4071942"/>
            <a:ext cx="2214578" cy="1643074"/>
          </a:xfrm>
          <a:prstGeom prst="ellipse">
            <a:avLst/>
          </a:prstGeom>
          <a:solidFill>
            <a:srgbClr val="F8A662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Улица с женским лицом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57158" y="2928934"/>
            <a:ext cx="2214546" cy="1571636"/>
          </a:xfrm>
          <a:prstGeom prst="ellipse">
            <a:avLst/>
          </a:prstGeom>
          <a:solidFill>
            <a:srgbClr val="F8A662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Поэты и писатели в названиях улиц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Picture 3" descr="C:\Users\голубева\Desktop\Новая папка\гер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1723085" cy="2143140"/>
          </a:xfrm>
          <a:prstGeom prst="rect">
            <a:avLst/>
          </a:prstGeom>
          <a:noFill/>
        </p:spPr>
      </p:pic>
      <p:sp>
        <p:nvSpPr>
          <p:cNvPr id="27" name="Стрелка влево 26"/>
          <p:cNvSpPr/>
          <p:nvPr/>
        </p:nvSpPr>
        <p:spPr>
          <a:xfrm rot="21434792">
            <a:off x="2361551" y="3589350"/>
            <a:ext cx="732045" cy="189501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лево 27"/>
          <p:cNvSpPr/>
          <p:nvPr/>
        </p:nvSpPr>
        <p:spPr>
          <a:xfrm rot="17799553">
            <a:off x="3383314" y="4489691"/>
            <a:ext cx="732045" cy="189501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лево 28"/>
          <p:cNvSpPr/>
          <p:nvPr/>
        </p:nvSpPr>
        <p:spPr>
          <a:xfrm rot="13108459">
            <a:off x="5551615" y="4136219"/>
            <a:ext cx="732045" cy="189501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лево 29"/>
          <p:cNvSpPr/>
          <p:nvPr/>
        </p:nvSpPr>
        <p:spPr>
          <a:xfrm rot="5400000">
            <a:off x="4157852" y="2485826"/>
            <a:ext cx="732045" cy="189501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лево 30"/>
          <p:cNvSpPr/>
          <p:nvPr/>
        </p:nvSpPr>
        <p:spPr>
          <a:xfrm rot="8933064">
            <a:off x="5639872" y="2890137"/>
            <a:ext cx="732045" cy="189501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Основатель города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1571612"/>
            <a:ext cx="4572032" cy="2043113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cs typeface="Arabic Typesetting" pitchFamily="66" charset="-78"/>
              </a:rPr>
              <a:t>    </a:t>
            </a:r>
            <a:r>
              <a:rPr lang="ru-RU" sz="2400" dirty="0" smtClean="0">
                <a:cs typeface="Arabic Typesetting" pitchFamily="66" charset="-78"/>
              </a:rPr>
              <a:t>В 2002 году одна из новых улиц Электростали (в Северном микрорайоне) была названа именем Н.А.Второва.</a:t>
            </a:r>
            <a:endParaRPr lang="ru-RU" sz="2800" dirty="0">
              <a:cs typeface="Arabic Typesetting" pitchFamily="66" charset="-78"/>
            </a:endParaRPr>
          </a:p>
        </p:txBody>
      </p:sp>
      <p:pic>
        <p:nvPicPr>
          <p:cNvPr id="3074" name="Picture 2" descr="C:\Users\голубева\Desktop\Новая папка\_40961_1.jpg"/>
          <p:cNvPicPr>
            <a:picLocks noChangeAspect="1" noChangeArrowheads="1"/>
          </p:cNvPicPr>
          <p:nvPr/>
        </p:nvPicPr>
        <p:blipFill>
          <a:blip r:embed="rId2"/>
          <a:srcRect l="35849" t="8791" r="22642" b="25275"/>
          <a:stretch>
            <a:fillRect/>
          </a:stretch>
        </p:blipFill>
        <p:spPr bwMode="auto">
          <a:xfrm>
            <a:off x="500034" y="1785926"/>
            <a:ext cx="3714776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голубева\Desktop\Новая папка\втор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14686"/>
            <a:ext cx="4071965" cy="3053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000">
        <p14:reveal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голубева\Desktop\Новая папка\ле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222629" cy="3762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15370" cy="107157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Улицы города, названные в честь великих писателей</a:t>
            </a:r>
            <a:endParaRPr lang="ru-RU" sz="3200" dirty="0"/>
          </a:p>
        </p:txBody>
      </p:sp>
      <p:pic>
        <p:nvPicPr>
          <p:cNvPr id="6146" name="Picture 2" descr="C:\Users\голубева\Desktop\Новая папка\лермонт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4000504"/>
            <a:ext cx="3286148" cy="2464612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5720" y="5143512"/>
            <a:ext cx="2000264" cy="369332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Ул. Лермонтова</a:t>
            </a:r>
            <a:endParaRPr lang="ru-RU" b="1" dirty="0"/>
          </a:p>
        </p:txBody>
      </p:sp>
      <p:pic>
        <p:nvPicPr>
          <p:cNvPr id="6147" name="Picture 3" descr="C:\Users\голубева\Desktop\Новая папка\островски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428736"/>
            <a:ext cx="3143273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429124" y="3500438"/>
            <a:ext cx="2071702" cy="369332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Ул. Островского</a:t>
            </a:r>
            <a:endParaRPr lang="ru-RU" b="1" dirty="0"/>
          </a:p>
        </p:txBody>
      </p:sp>
      <p:pic>
        <p:nvPicPr>
          <p:cNvPr id="6150" name="Picture 6" descr="C:\Users\голубева\Desktop\Новая папка\ост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429388" y="3071810"/>
            <a:ext cx="2428892" cy="3195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7000">
        <p14:reveal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голубева\Desktop\Новая папка\пушкин.jpg"/>
          <p:cNvPicPr>
            <a:picLocks noChangeAspect="1" noChangeArrowheads="1"/>
          </p:cNvPicPr>
          <p:nvPr/>
        </p:nvPicPr>
        <p:blipFill>
          <a:blip r:embed="rId2"/>
          <a:srcRect l="16233" t="3125" r="4545" b="20702"/>
          <a:stretch>
            <a:fillRect/>
          </a:stretch>
        </p:blipFill>
        <p:spPr bwMode="auto">
          <a:xfrm>
            <a:off x="1643042" y="1571612"/>
            <a:ext cx="3687315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15370" cy="107157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Улицы города, названные в честь великих писателей</a:t>
            </a:r>
            <a:endParaRPr lang="ru-RU" sz="3200" dirty="0"/>
          </a:p>
        </p:txBody>
      </p:sp>
      <p:pic>
        <p:nvPicPr>
          <p:cNvPr id="29698" name="Picture 2" descr="C:\Users\голубева\Desktop\Новая папка\пуш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000372"/>
            <a:ext cx="2701249" cy="3719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 descr="C:\Users\голубева\Desktop\Новая папка\гор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500174"/>
            <a:ext cx="2905018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C:\Users\голубева\Desktop\Новая папка\горьког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4000504"/>
            <a:ext cx="333377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85720" y="1643050"/>
            <a:ext cx="485518" cy="3071834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vert="wordArtVert" wrap="square" rtlCol="0">
            <a:spAutoFit/>
          </a:bodyPr>
          <a:lstStyle/>
          <a:p>
            <a:r>
              <a:rPr lang="ru-RU" b="1" dirty="0" err="1" smtClean="0"/>
              <a:t>Ул</a:t>
            </a:r>
            <a:r>
              <a:rPr lang="ru-RU" b="1" dirty="0" smtClean="0"/>
              <a:t> Пушкина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215338" y="2357430"/>
            <a:ext cx="485518" cy="3429024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vert="wordArtVert" wrap="square" rtlCol="0">
            <a:spAutoFit/>
          </a:bodyPr>
          <a:lstStyle/>
          <a:p>
            <a:r>
              <a:rPr lang="ru-RU" b="1" dirty="0" err="1" smtClean="0"/>
              <a:t>Ул</a:t>
            </a:r>
            <a:r>
              <a:rPr lang="ru-RU" b="1" dirty="0" smtClean="0"/>
              <a:t> Горького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7000">
        <p14:reveal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Чернышевского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4500570"/>
            <a:ext cx="4000528" cy="1938992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 застройки её кварталов был разработан в 1945 году. В 1950 по городу прошел первый маршрутный автобус от улицы Чернышевского до улицы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Карла Маркса.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голубева\Desktop\Новая папка\черныш.jpg"/>
          <p:cNvPicPr>
            <a:picLocks noChangeAspect="1" noChangeArrowheads="1"/>
          </p:cNvPicPr>
          <p:nvPr/>
        </p:nvPicPr>
        <p:blipFill>
          <a:blip r:embed="rId2"/>
          <a:srcRect l="3348" b="-282"/>
          <a:stretch>
            <a:fillRect/>
          </a:stretch>
        </p:blipFill>
        <p:spPr bwMode="auto">
          <a:xfrm>
            <a:off x="714348" y="1571612"/>
            <a:ext cx="4286312" cy="2957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голубева\Desktop\Новая папка\черн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714488"/>
            <a:ext cx="3271864" cy="45233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Горького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57356" y="5214950"/>
            <a:ext cx="5500726" cy="1200329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1962 году заводской поселок Электросталь начал застраиваться каменными домами. Эти здания определили направление центральной улицы западной стороны города.</a:t>
            </a:r>
            <a:endParaRPr lang="ru-RU" dirty="0"/>
          </a:p>
        </p:txBody>
      </p:sp>
      <p:pic>
        <p:nvPicPr>
          <p:cNvPr id="7171" name="Picture 3" descr="C:\Users\голубева\Desktop\Новая папка\гор.jpg"/>
          <p:cNvPicPr>
            <a:picLocks noChangeAspect="1" noChangeArrowheads="1"/>
          </p:cNvPicPr>
          <p:nvPr/>
        </p:nvPicPr>
        <p:blipFill>
          <a:blip r:embed="rId2"/>
          <a:srcRect l="18661" t="5520" r="54959" b="43185"/>
          <a:stretch>
            <a:fillRect/>
          </a:stretch>
        </p:blipFill>
        <p:spPr bwMode="auto">
          <a:xfrm>
            <a:off x="5786446" y="1643050"/>
            <a:ext cx="2357454" cy="34379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2" name="Picture 4" descr="C:\Users\голубева\Desktop\Новая папка\горьког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714488"/>
            <a:ext cx="4500594" cy="33754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Улица Корнеева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1714488"/>
            <a:ext cx="4500594" cy="1928826"/>
          </a:xfrm>
          <a:prstGeom prst="rect">
            <a:avLst/>
          </a:prstGeom>
          <a:solidFill>
            <a:srgbClr val="FD7335">
              <a:alpha val="40000"/>
            </a:srgbClr>
          </a:solidFill>
          <a:ln>
            <a:solidFill>
              <a:srgbClr val="FD7335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Корнеевы приехали в Электросталь из Ногинска. В 1942 году В.Корнеев стал Героем Советского Союза, погиб 13 сентября1944 года и его имя присвоено улице, на которой он жил (бывшая Садовая).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upload.wikimedia.org/wikipedia/ru/d/d4/%D0%9A%D0%BE%D1%80%D0%BD%D0%B5%D0%B5%D0%B2_%D0%92%D0%BB%D0%B0%D0%B4%D0%B8%D0%BC%D0%B8%D1%80_%D0%94%D0%BC%D0%B8%D1%82%D1%80%D0%B8%D0%B5%D0%B2%D0%B8%D1%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000240"/>
            <a:ext cx="2643206" cy="40969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23" name="Picture 3" descr="C:\Users\голубева\Desktop\Новая папка\корнеев.jpg"/>
          <p:cNvPicPr>
            <a:picLocks noChangeAspect="1" noChangeArrowheads="1"/>
          </p:cNvPicPr>
          <p:nvPr/>
        </p:nvPicPr>
        <p:blipFill>
          <a:blip r:embed="rId4"/>
          <a:srcRect r="101" b="7747"/>
          <a:stretch>
            <a:fillRect/>
          </a:stretch>
        </p:blipFill>
        <p:spPr bwMode="auto">
          <a:xfrm>
            <a:off x="1000100" y="3643314"/>
            <a:ext cx="4591558" cy="2819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6000">
        <p14:reveal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684</Words>
  <Application>Microsoft Office PowerPoint</Application>
  <PresentationFormat>Экран (4:3)</PresentationFormat>
  <Paragraphs>58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Авторы проекта:</vt:lpstr>
      <vt:lpstr>Слайд 3</vt:lpstr>
      <vt:lpstr>Основатель города</vt:lpstr>
      <vt:lpstr>Улицы города, названные в честь великих писателей</vt:lpstr>
      <vt:lpstr>Улицы города, названные в честь великих писателей</vt:lpstr>
      <vt:lpstr>Улица Чернышевского</vt:lpstr>
      <vt:lpstr>Улица Горького</vt:lpstr>
      <vt:lpstr>Улица Корнеева</vt:lpstr>
      <vt:lpstr>Улица П.Жулябина</vt:lpstr>
      <vt:lpstr>Улица Николаева</vt:lpstr>
      <vt:lpstr>Улица Расковой</vt:lpstr>
      <vt:lpstr>Улица Ялагина</vt:lpstr>
      <vt:lpstr>Улица Журавлёва</vt:lpstr>
      <vt:lpstr>Деятельность Тевосяна</vt:lpstr>
      <vt:lpstr>Улица Школьная (Тевосяна)</vt:lpstr>
      <vt:lpstr>Улица Золотухи</vt:lpstr>
      <vt:lpstr>Улица Корешкова</vt:lpstr>
      <vt:lpstr>Улица Загонова</vt:lpstr>
      <vt:lpstr>Проспект Ленина (Сталина)</vt:lpstr>
      <vt:lpstr>Улица Карла Маркса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54</cp:revision>
  <dcterms:created xsi:type="dcterms:W3CDTF">2013-07-10T15:00:56Z</dcterms:created>
  <dcterms:modified xsi:type="dcterms:W3CDTF">2013-11-23T18:54:00Z</dcterms:modified>
</cp:coreProperties>
</file>