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6" r:id="rId3"/>
    <p:sldId id="277" r:id="rId4"/>
    <p:sldId id="278" r:id="rId5"/>
    <p:sldId id="279" r:id="rId6"/>
    <p:sldId id="259" r:id="rId7"/>
    <p:sldId id="260" r:id="rId8"/>
    <p:sldId id="261" r:id="rId9"/>
    <p:sldId id="264" r:id="rId10"/>
    <p:sldId id="263" r:id="rId11"/>
    <p:sldId id="265" r:id="rId12"/>
    <p:sldId id="270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EE7C-B5F0-48C7-AC15-3BC32E21D3A5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6186-9B86-42CB-ABA4-8C82BA353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712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EE7C-B5F0-48C7-AC15-3BC32E21D3A5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6186-9B86-42CB-ABA4-8C82BA353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21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EE7C-B5F0-48C7-AC15-3BC32E21D3A5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6186-9B86-42CB-ABA4-8C82BA35376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5844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EE7C-B5F0-48C7-AC15-3BC32E21D3A5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6186-9B86-42CB-ABA4-8C82BA353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209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EE7C-B5F0-48C7-AC15-3BC32E21D3A5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6186-9B86-42CB-ABA4-8C82BA35376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6741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EE7C-B5F0-48C7-AC15-3BC32E21D3A5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6186-9B86-42CB-ABA4-8C82BA353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749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EE7C-B5F0-48C7-AC15-3BC32E21D3A5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6186-9B86-42CB-ABA4-8C82BA353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114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EE7C-B5F0-48C7-AC15-3BC32E21D3A5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6186-9B86-42CB-ABA4-8C82BA353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56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EE7C-B5F0-48C7-AC15-3BC32E21D3A5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6186-9B86-42CB-ABA4-8C82BA353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708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EE7C-B5F0-48C7-AC15-3BC32E21D3A5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6186-9B86-42CB-ABA4-8C82BA353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63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EE7C-B5F0-48C7-AC15-3BC32E21D3A5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6186-9B86-42CB-ABA4-8C82BA353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84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EE7C-B5F0-48C7-AC15-3BC32E21D3A5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6186-9B86-42CB-ABA4-8C82BA353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EE7C-B5F0-48C7-AC15-3BC32E21D3A5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6186-9B86-42CB-ABA4-8C82BA353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8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EE7C-B5F0-48C7-AC15-3BC32E21D3A5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6186-9B86-42CB-ABA4-8C82BA353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40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EE7C-B5F0-48C7-AC15-3BC32E21D3A5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6186-9B86-42CB-ABA4-8C82BA353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201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EE7C-B5F0-48C7-AC15-3BC32E21D3A5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6186-9B86-42CB-ABA4-8C82BA353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86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CEE7C-B5F0-48C7-AC15-3BC32E21D3A5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7366186-9B86-42CB-ABA4-8C82BA353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17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6000" dirty="0" smtClean="0"/>
              <a:t>Урок русского языка</a:t>
            </a:r>
            <a:endParaRPr lang="ru-RU" sz="6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3200" dirty="0" smtClean="0"/>
              <a:t>3 «А» класс </a:t>
            </a:r>
          </a:p>
          <a:p>
            <a:pPr algn="ctr"/>
            <a:r>
              <a:rPr lang="ru-RU" sz="3200" dirty="0" smtClean="0"/>
              <a:t>Учитель: Устименко Л. А.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0869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41" y="1029731"/>
            <a:ext cx="4709441" cy="513217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Дом, домище, домовой, домашний.</a:t>
            </a:r>
          </a:p>
        </p:txBody>
      </p:sp>
    </p:spTree>
    <p:extLst>
      <p:ext uri="{BB962C8B-B14F-4D97-AF65-F5344CB8AC3E}">
        <p14:creationId xmlns:p14="http://schemas.microsoft.com/office/powerpoint/2010/main" val="52090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4" b="19934"/>
          <a:stretch>
            <a:fillRect/>
          </a:stretch>
        </p:blipFill>
        <p:spPr>
          <a:xfrm>
            <a:off x="1515761" y="329514"/>
            <a:ext cx="6919785" cy="5037824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Грибник, грибок, гриб.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5107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400" b="1" dirty="0" smtClean="0"/>
              <a:t>1 РЯД: САД</a:t>
            </a:r>
            <a:br>
              <a:rPr lang="ru-RU" sz="4400" b="1" dirty="0" smtClean="0"/>
            </a:br>
            <a:r>
              <a:rPr lang="ru-RU" sz="4400" b="1" dirty="0" smtClean="0"/>
              <a:t>2 РЯД: КОРМ</a:t>
            </a:r>
            <a:br>
              <a:rPr lang="ru-RU" sz="4400" b="1" dirty="0" smtClean="0"/>
            </a:br>
            <a:r>
              <a:rPr lang="ru-RU" sz="4400" b="1" dirty="0" smtClean="0"/>
              <a:t>3 РЯД:БЕРЁЗА</a:t>
            </a:r>
            <a:endParaRPr lang="ru-RU" sz="4400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22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3013" y="329514"/>
            <a:ext cx="7766936" cy="1029729"/>
          </a:xfrm>
        </p:spPr>
        <p:txBody>
          <a:bodyPr/>
          <a:lstStyle/>
          <a:p>
            <a:pPr algn="ctr"/>
            <a:r>
              <a:rPr lang="ru-RU" dirty="0" smtClean="0"/>
              <a:t>ТРЕТИЙ ЛИШНИЙ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13254" y="2347784"/>
            <a:ext cx="8880389" cy="3632885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7400" dirty="0" smtClean="0"/>
              <a:t>Желток, железо, жёлтый.</a:t>
            </a:r>
          </a:p>
          <a:p>
            <a:pPr algn="l"/>
            <a:r>
              <a:rPr lang="ru-RU" sz="7400" dirty="0" smtClean="0"/>
              <a:t>Циркач, циркуль, цирк.</a:t>
            </a:r>
          </a:p>
          <a:p>
            <a:pPr algn="l"/>
            <a:r>
              <a:rPr lang="ru-RU" sz="7400" dirty="0" smtClean="0"/>
              <a:t>Гром, громкий, громадный</a:t>
            </a:r>
            <a:r>
              <a:rPr lang="ru-RU" dirty="0" smtClean="0"/>
              <a:t>.</a:t>
            </a:r>
          </a:p>
          <a:p>
            <a:pPr algn="l"/>
            <a:endParaRPr lang="ru-RU" dirty="0" smtClean="0"/>
          </a:p>
          <a:p>
            <a:pPr algn="l"/>
            <a:r>
              <a:rPr lang="ru-RU" sz="7700" dirty="0" smtClean="0"/>
              <a:t>Вода, водитель, подводный.</a:t>
            </a:r>
            <a:endParaRPr lang="ru-RU" sz="7700" dirty="0"/>
          </a:p>
        </p:txBody>
      </p:sp>
    </p:spTree>
    <p:extLst>
      <p:ext uri="{BB962C8B-B14F-4D97-AF65-F5344CB8AC3E}">
        <p14:creationId xmlns:p14="http://schemas.microsoft.com/office/powerpoint/2010/main" val="386387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ДОМАШНЕЕ ЗАДАНИЕ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Стр. 75, упр.132.</a:t>
            </a:r>
          </a:p>
          <a:p>
            <a:r>
              <a:rPr lang="ru-RU" sz="2400" dirty="0" smtClean="0"/>
              <a:t>1 ГРУППА: Составить три предложения.</a:t>
            </a:r>
            <a:endParaRPr lang="ru-RU" sz="4800" dirty="0" smtClean="0"/>
          </a:p>
          <a:p>
            <a:r>
              <a:rPr lang="ru-RU" sz="2400" dirty="0" smtClean="0"/>
              <a:t>2 ГРУППА: Фонетический разбор двух слов.</a:t>
            </a:r>
          </a:p>
          <a:p>
            <a:r>
              <a:rPr lang="ru-RU" sz="2400" dirty="0" smtClean="0"/>
              <a:t>3 ГРУППА: Синтаксический разбор одного из предложений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7618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СПАСИБО ЗА РАБОТУ НА УРОКЕ!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156" y="2160588"/>
            <a:ext cx="4687725" cy="3881437"/>
          </a:xfrm>
        </p:spPr>
      </p:pic>
    </p:spTree>
    <p:extLst>
      <p:ext uri="{BB962C8B-B14F-4D97-AF65-F5344CB8AC3E}">
        <p14:creationId xmlns:p14="http://schemas.microsoft.com/office/powerpoint/2010/main" val="194284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Корень –подземная часть растения.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957" y="1507525"/>
            <a:ext cx="4835611" cy="4810898"/>
          </a:xfrm>
        </p:spPr>
      </p:pic>
    </p:spTree>
    <p:extLst>
      <p:ext uri="{BB962C8B-B14F-4D97-AF65-F5344CB8AC3E}">
        <p14:creationId xmlns:p14="http://schemas.microsoft.com/office/powerpoint/2010/main" val="399723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Корень-внутренняя, находящаяся в теле, часть зуба.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151" y="1828800"/>
            <a:ext cx="4687330" cy="4456670"/>
          </a:xfrm>
        </p:spPr>
      </p:pic>
    </p:spTree>
    <p:extLst>
      <p:ext uri="{BB962C8B-B14F-4D97-AF65-F5344CB8AC3E}">
        <p14:creationId xmlns:p14="http://schemas.microsoft.com/office/powerpoint/2010/main" val="345425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КОРЕНЬ </a:t>
            </a:r>
            <a:r>
              <a:rPr lang="ru-RU" dirty="0" smtClean="0"/>
              <a:t>СЛОВА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2780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/>
              <a:t>БАБУШКА</a:t>
            </a:r>
            <a:br>
              <a:rPr lang="ru-RU" sz="4800" dirty="0" smtClean="0"/>
            </a:br>
            <a:r>
              <a:rPr lang="ru-RU" sz="4800" dirty="0" smtClean="0"/>
              <a:t> БАБОЧКА</a:t>
            </a:r>
            <a:endParaRPr lang="ru-RU" sz="4800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83" y="2388973"/>
            <a:ext cx="2998573" cy="3871784"/>
          </a:xfrm>
        </p:spPr>
      </p:pic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7" name="Объект 1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778" y="2850292"/>
            <a:ext cx="2751438" cy="3245708"/>
          </a:xfrm>
        </p:spPr>
      </p:pic>
    </p:spTree>
    <p:extLst>
      <p:ext uri="{BB962C8B-B14F-4D97-AF65-F5344CB8AC3E}">
        <p14:creationId xmlns:p14="http://schemas.microsoft.com/office/powerpoint/2010/main" val="227433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20182"/>
          <a:stretch>
            <a:fillRect/>
          </a:stretch>
        </p:blipFill>
        <p:spPr>
          <a:xfrm>
            <a:off x="1046204" y="378940"/>
            <a:ext cx="7751807" cy="416834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Ученик, школьник, обучающийся.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5469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Класс, классная, одноклассник.</a:t>
            </a:r>
            <a:endParaRPr lang="ru-RU" sz="44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0" b="19100"/>
          <a:stretch>
            <a:fillRect/>
          </a:stretch>
        </p:blipFill>
        <p:spPr>
          <a:xfrm>
            <a:off x="889686" y="189470"/>
            <a:ext cx="8384315" cy="4835610"/>
          </a:xfrm>
        </p:spPr>
      </p:pic>
    </p:spTree>
    <p:extLst>
      <p:ext uri="{BB962C8B-B14F-4D97-AF65-F5344CB8AC3E}">
        <p14:creationId xmlns:p14="http://schemas.microsoft.com/office/powerpoint/2010/main" val="288165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/>
              <a:t>ОДНОКОРЕННЫЕ СЛОВА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/>
              <a:t>КОРЕНЬ СЛОВА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90134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dirty="0" smtClean="0"/>
              <a:t>Найди корень</a:t>
            </a:r>
            <a:endParaRPr lang="ru-RU" sz="8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820194"/>
            <a:ext cx="4184650" cy="3138487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лес</a:t>
            </a:r>
          </a:p>
          <a:p>
            <a:r>
              <a:rPr lang="ru-RU" sz="5400" dirty="0" smtClean="0"/>
              <a:t>лесник</a:t>
            </a:r>
          </a:p>
          <a:p>
            <a:r>
              <a:rPr lang="ru-RU" sz="5400" dirty="0" smtClean="0"/>
              <a:t>лесной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91285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216</TotalTime>
  <Words>148</Words>
  <Application>Microsoft Office PowerPoint</Application>
  <PresentationFormat>Широкоэкранный</PresentationFormat>
  <Paragraphs>42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Грань</vt:lpstr>
      <vt:lpstr>Урок русского языка</vt:lpstr>
      <vt:lpstr>Корень –подземная часть растения.</vt:lpstr>
      <vt:lpstr>Корень-внутренняя, находящаяся в теле, часть зуба.</vt:lpstr>
      <vt:lpstr>КОРЕНЬ СЛОВА</vt:lpstr>
      <vt:lpstr>БАБУШКА  БАБОЧКА</vt:lpstr>
      <vt:lpstr>.</vt:lpstr>
      <vt:lpstr>.</vt:lpstr>
      <vt:lpstr>ОДНОКОРЕННЫЕ СЛОВА</vt:lpstr>
      <vt:lpstr>Найди корень</vt:lpstr>
      <vt:lpstr>.</vt:lpstr>
      <vt:lpstr>.</vt:lpstr>
      <vt:lpstr>1 РЯД: САД 2 РЯД: КОРМ 3 РЯД:БЕРЁЗА</vt:lpstr>
      <vt:lpstr>ТРЕТИЙ ЛИШНИЙ</vt:lpstr>
      <vt:lpstr>ДОМАШНЕЕ ЗАДАНИЕ</vt:lpstr>
      <vt:lpstr>СПАСИБО ЗА РАБОТУ НА УРОКЕ!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Найди корень</dc:title>
  <dc:creator>школа№16</dc:creator>
  <cp:lastModifiedBy>школа№16</cp:lastModifiedBy>
  <cp:revision>14</cp:revision>
  <dcterms:created xsi:type="dcterms:W3CDTF">2013-10-14T09:10:24Z</dcterms:created>
  <dcterms:modified xsi:type="dcterms:W3CDTF">2013-10-17T03:21:54Z</dcterms:modified>
</cp:coreProperties>
</file>