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1" r:id="rId3"/>
    <p:sldId id="256" r:id="rId4"/>
    <p:sldId id="280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2" r:id="rId16"/>
    <p:sldId id="270" r:id="rId17"/>
    <p:sldId id="273" r:id="rId18"/>
    <p:sldId id="272" r:id="rId19"/>
    <p:sldId id="282" r:id="rId20"/>
    <p:sldId id="274" r:id="rId21"/>
    <p:sldId id="275" r:id="rId22"/>
    <p:sldId id="277" r:id="rId23"/>
    <p:sldId id="278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D7F0F09-157D-42E0-858D-A3ED02A13EAF}">
          <p14:sldIdLst>
            <p14:sldId id="256"/>
            <p14:sldId id="257"/>
            <p14:sldId id="275"/>
            <p14:sldId id="278"/>
            <p14:sldId id="261"/>
            <p14:sldId id="264"/>
            <p14:sldId id="274"/>
            <p14:sldId id="263"/>
            <p14:sldId id="262"/>
            <p14:sldId id="259"/>
            <p14:sldId id="265"/>
            <p14:sldId id="269"/>
            <p14:sldId id="276"/>
            <p14:sldId id="270"/>
            <p14:sldId id="279"/>
            <p14:sldId id="277"/>
            <p14:sldId id="280"/>
            <p14:sldId id="271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26527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Катюша\Desktop\324df013fb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764704"/>
            <a:ext cx="2941902" cy="24005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2132856"/>
            <a:ext cx="590921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</a:t>
            </a:r>
            <a:b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Математики 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38" y="3000375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38" y="3000375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38" y="3000375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872208" cy="18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 descr="Почтовая бумага"/>
          <p:cNvSpPr>
            <a:spLocks noChangeArrowheads="1"/>
          </p:cNvSpPr>
          <p:nvPr/>
        </p:nvSpPr>
        <p:spPr bwMode="auto">
          <a:xfrm rot="21315505">
            <a:off x="4715078" y="128235"/>
            <a:ext cx="3386252" cy="1859727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 smtClean="0"/>
              <a:t>Оцени работу</a:t>
            </a:r>
            <a:br>
              <a:rPr lang="ru-RU" sz="3200" dirty="0" smtClean="0"/>
            </a:br>
            <a:r>
              <a:rPr lang="ru-RU" sz="3200" dirty="0" smtClean="0"/>
              <a:t>товарища</a:t>
            </a:r>
            <a:endParaRPr lang="ru-RU" sz="3200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051720" y="3068960"/>
            <a:ext cx="792162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051720" y="4005064"/>
            <a:ext cx="792162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123728" y="4941168"/>
            <a:ext cx="792162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3131840" y="2996952"/>
            <a:ext cx="446449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-ошибок нет.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3131840" y="4005064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-1,2 ошибки.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203848" y="4869160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-много ошибок.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29000"/>
            <a:ext cx="26527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051720" y="1124744"/>
            <a:ext cx="4686300" cy="2479675"/>
          </a:xfrm>
          <a:prstGeom prst="cloudCallout">
            <a:avLst>
              <a:gd name="adj1" fmla="val -28704"/>
              <a:gd name="adj2" fmla="val -6718"/>
            </a:avLst>
          </a:prstGeom>
          <a:gradFill rotWithShape="0">
            <a:gsLst>
              <a:gs pos="0">
                <a:srgbClr val="CCFFFF"/>
              </a:gs>
              <a:gs pos="100000">
                <a:srgbClr val="0047FF"/>
              </a:gs>
            </a:gsLst>
            <a:path path="rect">
              <a:fillToRect l="100000" t="10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8532" y="1035844"/>
            <a:ext cx="1206500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8045" y="1323182"/>
            <a:ext cx="1206500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0707" y="2080419"/>
            <a:ext cx="1236663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3270" y="2639219"/>
            <a:ext cx="1236662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2620" y="2291557"/>
            <a:ext cx="1236662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691680" y="4149080"/>
            <a:ext cx="108012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149080"/>
            <a:ext cx="108012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9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4149080"/>
            <a:ext cx="108012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422108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5975" y="422108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29000"/>
            <a:ext cx="26527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691680" y="4149080"/>
            <a:ext cx="108012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149080"/>
            <a:ext cx="108012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9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4149080"/>
            <a:ext cx="108012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38324" y="4221088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5975" y="422108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Катюша\Desktop\swieto-grzyb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96752"/>
            <a:ext cx="1448197" cy="207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Катюша\Desktop\1284623277_609fd09b04319d2271e2d1f270ae1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340768"/>
            <a:ext cx="2548985" cy="181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872208" cy="18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 descr="Почтовая бумага"/>
          <p:cNvSpPr>
            <a:spLocks noChangeArrowheads="1"/>
          </p:cNvSpPr>
          <p:nvPr/>
        </p:nvSpPr>
        <p:spPr bwMode="auto">
          <a:xfrm rot="21315505">
            <a:off x="4715078" y="128235"/>
            <a:ext cx="3386252" cy="1859727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 smtClean="0"/>
              <a:t>Оцени свою работу</a:t>
            </a:r>
            <a:endParaRPr lang="ru-RU" sz="3200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051720" y="3068960"/>
            <a:ext cx="792162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051720" y="4005064"/>
            <a:ext cx="792162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123728" y="4941168"/>
            <a:ext cx="792162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3131840" y="2996952"/>
            <a:ext cx="446449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-ошибок нет.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3131840" y="4005064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-1,2 ошибки.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203848" y="4869160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-много ошибок.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160240" cy="21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43808" y="2132856"/>
          <a:ext cx="4968552" cy="2088232"/>
        </p:xfrm>
        <a:graphic>
          <a:graphicData uri="http://schemas.openxmlformats.org/drawingml/2006/table">
            <a:tbl>
              <a:tblPr/>
              <a:tblGrid>
                <a:gridCol w="1250944"/>
                <a:gridCol w="1295255"/>
                <a:gridCol w="1295255"/>
                <a:gridCol w="1127098"/>
              </a:tblGrid>
              <a:tr h="104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4+4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5+4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7+1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2+5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6+1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9-1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3+4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2+6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Oval 1"/>
          <p:cNvSpPr>
            <a:spLocks noChangeArrowheads="1"/>
          </p:cNvSpPr>
          <p:nvPr/>
        </p:nvSpPr>
        <p:spPr bwMode="auto">
          <a:xfrm>
            <a:off x="-12700" y="1576388"/>
            <a:ext cx="304800" cy="323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196975" y="1576388"/>
            <a:ext cx="304800" cy="323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87824" y="924691"/>
            <a:ext cx="5112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работа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43808" y="4828802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- 7          - 8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483768" y="494116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211960" y="4941168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99592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872208" cy="18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 descr="Почтовая бумага"/>
          <p:cNvSpPr>
            <a:spLocks noChangeArrowheads="1"/>
          </p:cNvSpPr>
          <p:nvPr/>
        </p:nvSpPr>
        <p:spPr bwMode="auto">
          <a:xfrm rot="21315505">
            <a:off x="4715078" y="128235"/>
            <a:ext cx="3386252" cy="1859727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smtClean="0"/>
              <a:t>Прогноз моей работы</a:t>
            </a:r>
            <a:endParaRPr lang="ru-RU" sz="3200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051720" y="3068960"/>
            <a:ext cx="792162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051720" y="4005064"/>
            <a:ext cx="792162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123728" y="4941168"/>
            <a:ext cx="792162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3131840" y="2996952"/>
            <a:ext cx="446449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-без ошибок 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3131840" y="4005064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-1,2 ошибки.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203848" y="4869160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-много ошибок.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160240" cy="21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43808" y="2132856"/>
          <a:ext cx="4968552" cy="20882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50944"/>
                <a:gridCol w="1295255"/>
                <a:gridCol w="1295255"/>
                <a:gridCol w="1127098"/>
              </a:tblGrid>
              <a:tr h="104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/>
                        <a:t>4+4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/>
                        <a:t>5+4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/>
                        <a:t>7+1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/>
                        <a:t>2+5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/>
                        <a:t>6+1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/>
                        <a:t>9-1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/>
                        <a:t>3+4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/>
                        <a:t>2+6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073" name="Oval 1"/>
          <p:cNvSpPr>
            <a:spLocks noChangeArrowheads="1"/>
          </p:cNvSpPr>
          <p:nvPr/>
        </p:nvSpPr>
        <p:spPr bwMode="auto">
          <a:xfrm>
            <a:off x="-12700" y="1576388"/>
            <a:ext cx="304800" cy="323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196975" y="1576388"/>
            <a:ext cx="304800" cy="323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07904" y="764704"/>
            <a:ext cx="244827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43808" y="4828802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- 7          - 8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483768" y="494116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211960" y="4941168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умные!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Мы- дружные!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Мы- внимательные!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старательные!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первом классе учимся!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Всё у нас получится</a:t>
            </a:r>
            <a:r>
              <a:rPr lang="ru-RU" sz="3600" b="1" dirty="0" smtClean="0">
                <a:solidFill>
                  <a:schemeClr val="accent2"/>
                </a:solidFill>
              </a:rPr>
              <a:t>.</a:t>
            </a:r>
            <a:r>
              <a:rPr lang="ru-RU" sz="4000" dirty="0" smtClean="0">
                <a:solidFill>
                  <a:schemeClr val="accent2"/>
                </a:solidFill>
              </a:rPr>
              <a:t> 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1950"/>
            <a:ext cx="26527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872208" cy="18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 descr="Почтовая бумага"/>
          <p:cNvSpPr>
            <a:spLocks noChangeArrowheads="1"/>
          </p:cNvSpPr>
          <p:nvPr/>
        </p:nvSpPr>
        <p:spPr bwMode="auto">
          <a:xfrm rot="21315505">
            <a:off x="4715078" y="128235"/>
            <a:ext cx="3386252" cy="1859727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 smtClean="0"/>
              <a:t>Оцени свою работу</a:t>
            </a:r>
            <a:endParaRPr lang="ru-RU" sz="3200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051720" y="3068960"/>
            <a:ext cx="792162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051720" y="4005064"/>
            <a:ext cx="792162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123728" y="4941168"/>
            <a:ext cx="792162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3131840" y="2996952"/>
            <a:ext cx="446449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-ошибок нет.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3131840" y="4005064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-1,2 ошибки.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203848" y="4869160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-много ошибок.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872208" cy="18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 descr="Почтовая бумага"/>
          <p:cNvSpPr>
            <a:spLocks noChangeArrowheads="1"/>
          </p:cNvSpPr>
          <p:nvPr/>
        </p:nvSpPr>
        <p:spPr bwMode="auto">
          <a:xfrm rot="21315505">
            <a:off x="4715078" y="128235"/>
            <a:ext cx="3386252" cy="1859727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 smtClean="0"/>
              <a:t>Оцени свою работу на уроке</a:t>
            </a:r>
            <a:endParaRPr lang="ru-RU" sz="3200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051720" y="3068960"/>
            <a:ext cx="792162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051720" y="4005064"/>
            <a:ext cx="792162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123728" y="4941168"/>
            <a:ext cx="792162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3131840" y="2996952"/>
            <a:ext cx="446449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-ошибок нет.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3131840" y="4005064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-1,2 ошибки.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203848" y="4869160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-много ошибок.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2358425" cy="238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555776" y="3717032"/>
            <a:ext cx="1440160" cy="1367607"/>
            <a:chOff x="385" y="2387"/>
            <a:chExt cx="1225" cy="11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385" y="2387"/>
              <a:ext cx="1225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657" y="2704"/>
              <a:ext cx="136" cy="18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auto">
            <a:xfrm>
              <a:off x="1156" y="2704"/>
              <a:ext cx="136" cy="18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930" y="2795"/>
              <a:ext cx="91" cy="27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793" y="3158"/>
              <a:ext cx="363" cy="136"/>
            </a:xfrm>
            <a:custGeom>
              <a:avLst/>
              <a:gdLst>
                <a:gd name="T0" fmla="*/ 0 w 363"/>
                <a:gd name="T1" fmla="*/ 0 h 106"/>
                <a:gd name="T2" fmla="*/ 91 w 363"/>
                <a:gd name="T3" fmla="*/ 91 h 106"/>
                <a:gd name="T4" fmla="*/ 227 w 363"/>
                <a:gd name="T5" fmla="*/ 91 h 106"/>
                <a:gd name="T6" fmla="*/ 363 w 363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106"/>
                <a:gd name="T14" fmla="*/ 363 w 36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106">
                  <a:moveTo>
                    <a:pt x="0" y="0"/>
                  </a:moveTo>
                  <a:cubicBezTo>
                    <a:pt x="26" y="38"/>
                    <a:pt x="53" y="76"/>
                    <a:pt x="91" y="91"/>
                  </a:cubicBezTo>
                  <a:cubicBezTo>
                    <a:pt x="129" y="106"/>
                    <a:pt x="182" y="106"/>
                    <a:pt x="227" y="91"/>
                  </a:cubicBezTo>
                  <a:cubicBezTo>
                    <a:pt x="272" y="76"/>
                    <a:pt x="340" y="15"/>
                    <a:pt x="3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612" y="2568"/>
              <a:ext cx="227" cy="91"/>
            </a:xfrm>
            <a:custGeom>
              <a:avLst/>
              <a:gdLst>
                <a:gd name="T0" fmla="*/ 0 w 227"/>
                <a:gd name="T1" fmla="*/ 91 h 91"/>
                <a:gd name="T2" fmla="*/ 91 w 227"/>
                <a:gd name="T3" fmla="*/ 0 h 91"/>
                <a:gd name="T4" fmla="*/ 227 w 227"/>
                <a:gd name="T5" fmla="*/ 91 h 91"/>
                <a:gd name="T6" fmla="*/ 0 60000 65536"/>
                <a:gd name="T7" fmla="*/ 0 60000 65536"/>
                <a:gd name="T8" fmla="*/ 0 60000 65536"/>
                <a:gd name="T9" fmla="*/ 0 w 227"/>
                <a:gd name="T10" fmla="*/ 0 h 91"/>
                <a:gd name="T11" fmla="*/ 227 w 227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91">
                  <a:moveTo>
                    <a:pt x="0" y="91"/>
                  </a:moveTo>
                  <a:cubicBezTo>
                    <a:pt x="26" y="45"/>
                    <a:pt x="53" y="0"/>
                    <a:pt x="91" y="0"/>
                  </a:cubicBezTo>
                  <a:cubicBezTo>
                    <a:pt x="129" y="0"/>
                    <a:pt x="204" y="76"/>
                    <a:pt x="227" y="91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 flipH="1">
              <a:off x="1066" y="2568"/>
              <a:ext cx="271" cy="91"/>
            </a:xfrm>
            <a:custGeom>
              <a:avLst/>
              <a:gdLst>
                <a:gd name="T0" fmla="*/ 0 w 227"/>
                <a:gd name="T1" fmla="*/ 91 h 91"/>
                <a:gd name="T2" fmla="*/ 91 w 227"/>
                <a:gd name="T3" fmla="*/ 0 h 91"/>
                <a:gd name="T4" fmla="*/ 227 w 227"/>
                <a:gd name="T5" fmla="*/ 91 h 91"/>
                <a:gd name="T6" fmla="*/ 0 60000 65536"/>
                <a:gd name="T7" fmla="*/ 0 60000 65536"/>
                <a:gd name="T8" fmla="*/ 0 60000 65536"/>
                <a:gd name="T9" fmla="*/ 0 w 227"/>
                <a:gd name="T10" fmla="*/ 0 h 91"/>
                <a:gd name="T11" fmla="*/ 227 w 227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91">
                  <a:moveTo>
                    <a:pt x="0" y="91"/>
                  </a:moveTo>
                  <a:cubicBezTo>
                    <a:pt x="26" y="45"/>
                    <a:pt x="53" y="0"/>
                    <a:pt x="91" y="0"/>
                  </a:cubicBezTo>
                  <a:cubicBezTo>
                    <a:pt x="129" y="0"/>
                    <a:pt x="204" y="76"/>
                    <a:pt x="227" y="91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703" y="2795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Oval 31"/>
            <p:cNvSpPr>
              <a:spLocks noChangeArrowheads="1"/>
            </p:cNvSpPr>
            <p:nvPr/>
          </p:nvSpPr>
          <p:spPr bwMode="auto">
            <a:xfrm>
              <a:off x="1202" y="2795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Oval 36"/>
            <p:cNvSpPr>
              <a:spLocks noChangeArrowheads="1"/>
            </p:cNvSpPr>
            <p:nvPr/>
          </p:nvSpPr>
          <p:spPr bwMode="auto">
            <a:xfrm>
              <a:off x="521" y="2931"/>
              <a:ext cx="227" cy="31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Oval 37"/>
            <p:cNvSpPr>
              <a:spLocks noChangeArrowheads="1"/>
            </p:cNvSpPr>
            <p:nvPr/>
          </p:nvSpPr>
          <p:spPr bwMode="auto">
            <a:xfrm>
              <a:off x="1202" y="2931"/>
              <a:ext cx="227" cy="31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5796136" y="3717032"/>
            <a:ext cx="1440160" cy="1367606"/>
            <a:chOff x="4150" y="2387"/>
            <a:chExt cx="1225" cy="1179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150" y="2387"/>
              <a:ext cx="1225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377" y="2750"/>
              <a:ext cx="136" cy="18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921" y="2704"/>
              <a:ext cx="136" cy="18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694" y="2750"/>
              <a:ext cx="91" cy="27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4558" y="3158"/>
              <a:ext cx="363" cy="99"/>
            </a:xfrm>
            <a:custGeom>
              <a:avLst/>
              <a:gdLst>
                <a:gd name="T0" fmla="*/ 0 w 363"/>
                <a:gd name="T1" fmla="*/ 99 h 99"/>
                <a:gd name="T2" fmla="*/ 182 w 363"/>
                <a:gd name="T3" fmla="*/ 8 h 99"/>
                <a:gd name="T4" fmla="*/ 363 w 363"/>
                <a:gd name="T5" fmla="*/ 53 h 99"/>
                <a:gd name="T6" fmla="*/ 0 60000 65536"/>
                <a:gd name="T7" fmla="*/ 0 60000 65536"/>
                <a:gd name="T8" fmla="*/ 0 60000 65536"/>
                <a:gd name="T9" fmla="*/ 0 w 363"/>
                <a:gd name="T10" fmla="*/ 0 h 99"/>
                <a:gd name="T11" fmla="*/ 363 w 363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99">
                  <a:moveTo>
                    <a:pt x="0" y="99"/>
                  </a:moveTo>
                  <a:cubicBezTo>
                    <a:pt x="61" y="57"/>
                    <a:pt x="122" y="16"/>
                    <a:pt x="182" y="8"/>
                  </a:cubicBezTo>
                  <a:cubicBezTo>
                    <a:pt x="242" y="0"/>
                    <a:pt x="333" y="46"/>
                    <a:pt x="363" y="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4422" y="2795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>
              <a:off x="4967" y="2750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Oval 40"/>
            <p:cNvSpPr>
              <a:spLocks noChangeArrowheads="1"/>
            </p:cNvSpPr>
            <p:nvPr/>
          </p:nvSpPr>
          <p:spPr bwMode="auto">
            <a:xfrm>
              <a:off x="4286" y="3067"/>
              <a:ext cx="227" cy="31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4967" y="3022"/>
              <a:ext cx="227" cy="31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4332" y="2614"/>
              <a:ext cx="182" cy="46"/>
            </a:xfrm>
            <a:custGeom>
              <a:avLst/>
              <a:gdLst>
                <a:gd name="T0" fmla="*/ 0 w 182"/>
                <a:gd name="T1" fmla="*/ 46 h 46"/>
                <a:gd name="T2" fmla="*/ 182 w 182"/>
                <a:gd name="T3" fmla="*/ 0 h 46"/>
                <a:gd name="T4" fmla="*/ 0 60000 65536"/>
                <a:gd name="T5" fmla="*/ 0 60000 65536"/>
                <a:gd name="T6" fmla="*/ 0 w 182"/>
                <a:gd name="T7" fmla="*/ 0 h 46"/>
                <a:gd name="T8" fmla="*/ 182 w 18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46">
                  <a:moveTo>
                    <a:pt x="0" y="46"/>
                  </a:moveTo>
                  <a:cubicBezTo>
                    <a:pt x="76" y="27"/>
                    <a:pt x="152" y="8"/>
                    <a:pt x="18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 flipH="1">
              <a:off x="4830" y="2568"/>
              <a:ext cx="227" cy="46"/>
            </a:xfrm>
            <a:custGeom>
              <a:avLst/>
              <a:gdLst>
                <a:gd name="T0" fmla="*/ 0 w 182"/>
                <a:gd name="T1" fmla="*/ 46 h 46"/>
                <a:gd name="T2" fmla="*/ 182 w 182"/>
                <a:gd name="T3" fmla="*/ 0 h 46"/>
                <a:gd name="T4" fmla="*/ 0 60000 65536"/>
                <a:gd name="T5" fmla="*/ 0 60000 65536"/>
                <a:gd name="T6" fmla="*/ 0 w 182"/>
                <a:gd name="T7" fmla="*/ 0 h 46"/>
                <a:gd name="T8" fmla="*/ 182 w 18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46">
                  <a:moveTo>
                    <a:pt x="0" y="46"/>
                  </a:moveTo>
                  <a:cubicBezTo>
                    <a:pt x="76" y="27"/>
                    <a:pt x="152" y="8"/>
                    <a:pt x="18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1" name="AutoShape 5" descr="Почтовая бумага"/>
          <p:cNvSpPr>
            <a:spLocks noChangeArrowheads="1"/>
          </p:cNvSpPr>
          <p:nvPr/>
        </p:nvSpPr>
        <p:spPr bwMode="auto">
          <a:xfrm rot="21315505">
            <a:off x="5068177" y="465455"/>
            <a:ext cx="3282950" cy="1687512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МОЁ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настроение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5157192"/>
            <a:ext cx="28554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хорошее</a:t>
            </a:r>
            <a:endParaRPr lang="ru-RU" sz="4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8064" y="5157192"/>
            <a:ext cx="28554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грустное</a:t>
            </a:r>
            <a:endParaRPr lang="ru-RU" sz="4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755576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7685" y="184482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Катюша\Desktop\post-176430-1260810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6398403" cy="4464496"/>
          </a:xfrm>
          <a:prstGeom prst="rect">
            <a:avLst/>
          </a:prstGeom>
          <a:noFill/>
        </p:spPr>
      </p:pic>
      <p:sp>
        <p:nvSpPr>
          <p:cNvPr id="7" name="AutoShape 5" descr="Почтовая бумага"/>
          <p:cNvSpPr>
            <a:spLocks noChangeArrowheads="1"/>
          </p:cNvSpPr>
          <p:nvPr/>
        </p:nvSpPr>
        <p:spPr bwMode="auto">
          <a:xfrm rot="21407992">
            <a:off x="1513002" y="4542979"/>
            <a:ext cx="6415088" cy="1517216"/>
          </a:xfrm>
          <a:prstGeom prst="wedgeEllipseCallout">
            <a:avLst>
              <a:gd name="adj1" fmla="val -6648"/>
              <a:gd name="adj2" fmla="val -97269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Благодарим за работу!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2358425" cy="238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555776" y="3717032"/>
            <a:ext cx="1440160" cy="1367607"/>
            <a:chOff x="385" y="2387"/>
            <a:chExt cx="1225" cy="11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385" y="2387"/>
              <a:ext cx="1225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657" y="2704"/>
              <a:ext cx="136" cy="18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auto">
            <a:xfrm>
              <a:off x="1156" y="2704"/>
              <a:ext cx="136" cy="18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930" y="2795"/>
              <a:ext cx="91" cy="27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793" y="3158"/>
              <a:ext cx="363" cy="136"/>
            </a:xfrm>
            <a:custGeom>
              <a:avLst/>
              <a:gdLst>
                <a:gd name="T0" fmla="*/ 0 w 363"/>
                <a:gd name="T1" fmla="*/ 0 h 106"/>
                <a:gd name="T2" fmla="*/ 91 w 363"/>
                <a:gd name="T3" fmla="*/ 91 h 106"/>
                <a:gd name="T4" fmla="*/ 227 w 363"/>
                <a:gd name="T5" fmla="*/ 91 h 106"/>
                <a:gd name="T6" fmla="*/ 363 w 363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106"/>
                <a:gd name="T14" fmla="*/ 363 w 36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106">
                  <a:moveTo>
                    <a:pt x="0" y="0"/>
                  </a:moveTo>
                  <a:cubicBezTo>
                    <a:pt x="26" y="38"/>
                    <a:pt x="53" y="76"/>
                    <a:pt x="91" y="91"/>
                  </a:cubicBezTo>
                  <a:cubicBezTo>
                    <a:pt x="129" y="106"/>
                    <a:pt x="182" y="106"/>
                    <a:pt x="227" y="91"/>
                  </a:cubicBezTo>
                  <a:cubicBezTo>
                    <a:pt x="272" y="76"/>
                    <a:pt x="340" y="15"/>
                    <a:pt x="3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612" y="2568"/>
              <a:ext cx="227" cy="91"/>
            </a:xfrm>
            <a:custGeom>
              <a:avLst/>
              <a:gdLst>
                <a:gd name="T0" fmla="*/ 0 w 227"/>
                <a:gd name="T1" fmla="*/ 91 h 91"/>
                <a:gd name="T2" fmla="*/ 91 w 227"/>
                <a:gd name="T3" fmla="*/ 0 h 91"/>
                <a:gd name="T4" fmla="*/ 227 w 227"/>
                <a:gd name="T5" fmla="*/ 91 h 91"/>
                <a:gd name="T6" fmla="*/ 0 60000 65536"/>
                <a:gd name="T7" fmla="*/ 0 60000 65536"/>
                <a:gd name="T8" fmla="*/ 0 60000 65536"/>
                <a:gd name="T9" fmla="*/ 0 w 227"/>
                <a:gd name="T10" fmla="*/ 0 h 91"/>
                <a:gd name="T11" fmla="*/ 227 w 227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91">
                  <a:moveTo>
                    <a:pt x="0" y="91"/>
                  </a:moveTo>
                  <a:cubicBezTo>
                    <a:pt x="26" y="45"/>
                    <a:pt x="53" y="0"/>
                    <a:pt x="91" y="0"/>
                  </a:cubicBezTo>
                  <a:cubicBezTo>
                    <a:pt x="129" y="0"/>
                    <a:pt x="204" y="76"/>
                    <a:pt x="227" y="91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 flipH="1">
              <a:off x="1066" y="2568"/>
              <a:ext cx="271" cy="91"/>
            </a:xfrm>
            <a:custGeom>
              <a:avLst/>
              <a:gdLst>
                <a:gd name="T0" fmla="*/ 0 w 227"/>
                <a:gd name="T1" fmla="*/ 91 h 91"/>
                <a:gd name="T2" fmla="*/ 91 w 227"/>
                <a:gd name="T3" fmla="*/ 0 h 91"/>
                <a:gd name="T4" fmla="*/ 227 w 227"/>
                <a:gd name="T5" fmla="*/ 91 h 91"/>
                <a:gd name="T6" fmla="*/ 0 60000 65536"/>
                <a:gd name="T7" fmla="*/ 0 60000 65536"/>
                <a:gd name="T8" fmla="*/ 0 60000 65536"/>
                <a:gd name="T9" fmla="*/ 0 w 227"/>
                <a:gd name="T10" fmla="*/ 0 h 91"/>
                <a:gd name="T11" fmla="*/ 227 w 227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91">
                  <a:moveTo>
                    <a:pt x="0" y="91"/>
                  </a:moveTo>
                  <a:cubicBezTo>
                    <a:pt x="26" y="45"/>
                    <a:pt x="53" y="0"/>
                    <a:pt x="91" y="0"/>
                  </a:cubicBezTo>
                  <a:cubicBezTo>
                    <a:pt x="129" y="0"/>
                    <a:pt x="204" y="76"/>
                    <a:pt x="227" y="91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703" y="2795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Oval 31"/>
            <p:cNvSpPr>
              <a:spLocks noChangeArrowheads="1"/>
            </p:cNvSpPr>
            <p:nvPr/>
          </p:nvSpPr>
          <p:spPr bwMode="auto">
            <a:xfrm>
              <a:off x="1202" y="2795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Oval 36"/>
            <p:cNvSpPr>
              <a:spLocks noChangeArrowheads="1"/>
            </p:cNvSpPr>
            <p:nvPr/>
          </p:nvSpPr>
          <p:spPr bwMode="auto">
            <a:xfrm>
              <a:off x="521" y="2931"/>
              <a:ext cx="227" cy="31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Oval 37"/>
            <p:cNvSpPr>
              <a:spLocks noChangeArrowheads="1"/>
            </p:cNvSpPr>
            <p:nvPr/>
          </p:nvSpPr>
          <p:spPr bwMode="auto">
            <a:xfrm>
              <a:off x="1202" y="2931"/>
              <a:ext cx="227" cy="31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5796136" y="3717032"/>
            <a:ext cx="1440160" cy="1367606"/>
            <a:chOff x="4150" y="2387"/>
            <a:chExt cx="1225" cy="1179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150" y="2387"/>
              <a:ext cx="1225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377" y="2750"/>
              <a:ext cx="136" cy="18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921" y="2704"/>
              <a:ext cx="136" cy="18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694" y="2750"/>
              <a:ext cx="91" cy="27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4558" y="3158"/>
              <a:ext cx="363" cy="99"/>
            </a:xfrm>
            <a:custGeom>
              <a:avLst/>
              <a:gdLst>
                <a:gd name="T0" fmla="*/ 0 w 363"/>
                <a:gd name="T1" fmla="*/ 99 h 99"/>
                <a:gd name="T2" fmla="*/ 182 w 363"/>
                <a:gd name="T3" fmla="*/ 8 h 99"/>
                <a:gd name="T4" fmla="*/ 363 w 363"/>
                <a:gd name="T5" fmla="*/ 53 h 99"/>
                <a:gd name="T6" fmla="*/ 0 60000 65536"/>
                <a:gd name="T7" fmla="*/ 0 60000 65536"/>
                <a:gd name="T8" fmla="*/ 0 60000 65536"/>
                <a:gd name="T9" fmla="*/ 0 w 363"/>
                <a:gd name="T10" fmla="*/ 0 h 99"/>
                <a:gd name="T11" fmla="*/ 363 w 363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99">
                  <a:moveTo>
                    <a:pt x="0" y="99"/>
                  </a:moveTo>
                  <a:cubicBezTo>
                    <a:pt x="61" y="57"/>
                    <a:pt x="122" y="16"/>
                    <a:pt x="182" y="8"/>
                  </a:cubicBezTo>
                  <a:cubicBezTo>
                    <a:pt x="242" y="0"/>
                    <a:pt x="333" y="46"/>
                    <a:pt x="363" y="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4422" y="2795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>
              <a:off x="4967" y="2750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Oval 40"/>
            <p:cNvSpPr>
              <a:spLocks noChangeArrowheads="1"/>
            </p:cNvSpPr>
            <p:nvPr/>
          </p:nvSpPr>
          <p:spPr bwMode="auto">
            <a:xfrm>
              <a:off x="4286" y="3067"/>
              <a:ext cx="227" cy="31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4967" y="3022"/>
              <a:ext cx="227" cy="31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4332" y="2614"/>
              <a:ext cx="182" cy="46"/>
            </a:xfrm>
            <a:custGeom>
              <a:avLst/>
              <a:gdLst>
                <a:gd name="T0" fmla="*/ 0 w 182"/>
                <a:gd name="T1" fmla="*/ 46 h 46"/>
                <a:gd name="T2" fmla="*/ 182 w 182"/>
                <a:gd name="T3" fmla="*/ 0 h 46"/>
                <a:gd name="T4" fmla="*/ 0 60000 65536"/>
                <a:gd name="T5" fmla="*/ 0 60000 65536"/>
                <a:gd name="T6" fmla="*/ 0 w 182"/>
                <a:gd name="T7" fmla="*/ 0 h 46"/>
                <a:gd name="T8" fmla="*/ 182 w 18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46">
                  <a:moveTo>
                    <a:pt x="0" y="46"/>
                  </a:moveTo>
                  <a:cubicBezTo>
                    <a:pt x="76" y="27"/>
                    <a:pt x="152" y="8"/>
                    <a:pt x="18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 flipH="1">
              <a:off x="4830" y="2568"/>
              <a:ext cx="227" cy="46"/>
            </a:xfrm>
            <a:custGeom>
              <a:avLst/>
              <a:gdLst>
                <a:gd name="T0" fmla="*/ 0 w 182"/>
                <a:gd name="T1" fmla="*/ 46 h 46"/>
                <a:gd name="T2" fmla="*/ 182 w 182"/>
                <a:gd name="T3" fmla="*/ 0 h 46"/>
                <a:gd name="T4" fmla="*/ 0 60000 65536"/>
                <a:gd name="T5" fmla="*/ 0 60000 65536"/>
                <a:gd name="T6" fmla="*/ 0 w 182"/>
                <a:gd name="T7" fmla="*/ 0 h 46"/>
                <a:gd name="T8" fmla="*/ 182 w 18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46">
                  <a:moveTo>
                    <a:pt x="0" y="46"/>
                  </a:moveTo>
                  <a:cubicBezTo>
                    <a:pt x="76" y="27"/>
                    <a:pt x="152" y="8"/>
                    <a:pt x="18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1" name="AutoShape 5" descr="Почтовая бумага"/>
          <p:cNvSpPr>
            <a:spLocks noChangeArrowheads="1"/>
          </p:cNvSpPr>
          <p:nvPr/>
        </p:nvSpPr>
        <p:spPr bwMode="auto">
          <a:xfrm rot="21315505">
            <a:off x="5068177" y="465455"/>
            <a:ext cx="3282950" cy="1687512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МОЁ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настроение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5157192"/>
            <a:ext cx="28554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хорошее</a:t>
            </a:r>
            <a:endParaRPr lang="ru-RU" sz="4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8064" y="5157192"/>
            <a:ext cx="28554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грустное</a:t>
            </a:r>
            <a:endParaRPr lang="ru-RU" sz="4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287" y="4171950"/>
            <a:ext cx="26527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66471" y="980728"/>
            <a:ext cx="720908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числа от 1 до 10.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узнали.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Чему научились.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755576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26527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2420888"/>
            <a:ext cx="7560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ru-RU" sz="7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 </a:t>
            </a:r>
            <a:r>
              <a:rPr lang="ru-RU" sz="7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</a:t>
            </a:r>
            <a:r>
              <a:rPr lang="ru-RU" sz="7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 </a:t>
            </a:r>
            <a:r>
              <a:rPr lang="ru-RU" sz="7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9 </a:t>
            </a:r>
            <a:r>
              <a:rPr lang="ru-RU" sz="7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72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44608" y="6785992"/>
            <a:ext cx="189735" cy="72008"/>
          </a:xfrm>
        </p:spPr>
        <p:txBody>
          <a:bodyPr>
            <a:normAutofit fontScale="25000" lnSpcReduction="20000"/>
          </a:bodyPr>
          <a:lstStyle/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 descr="Почтовая бумага"/>
          <p:cNvSpPr>
            <a:spLocks noChangeArrowheads="1"/>
          </p:cNvSpPr>
          <p:nvPr/>
        </p:nvSpPr>
        <p:spPr bwMode="auto">
          <a:xfrm>
            <a:off x="827584" y="0"/>
            <a:ext cx="7560840" cy="6696744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ost-70101-1236449698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872208" cy="18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 descr="Почтовая бумага"/>
          <p:cNvSpPr>
            <a:spLocks noChangeArrowheads="1"/>
          </p:cNvSpPr>
          <p:nvPr/>
        </p:nvSpPr>
        <p:spPr bwMode="auto">
          <a:xfrm rot="21315505">
            <a:off x="4708137" y="132800"/>
            <a:ext cx="3282950" cy="1687512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 smtClean="0"/>
              <a:t>Оцени</a:t>
            </a:r>
            <a:br>
              <a:rPr lang="ru-RU" sz="3200" dirty="0" smtClean="0"/>
            </a:br>
            <a:r>
              <a:rPr lang="ru-RU" sz="3200" dirty="0" smtClean="0"/>
              <a:t>работу</a:t>
            </a:r>
            <a:endParaRPr lang="ru-RU" sz="3200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051720" y="3068960"/>
            <a:ext cx="792162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051720" y="4005064"/>
            <a:ext cx="792162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123728" y="4941168"/>
            <a:ext cx="792162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3131840" y="2996952"/>
            <a:ext cx="446449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-ошибок нет.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3131840" y="4005064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-1,2 ошибки.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203848" y="4869160"/>
            <a:ext cx="4392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-много ошибок.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50" y="214313"/>
            <a:ext cx="1785938" cy="16430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5072063"/>
            <a:ext cx="1428750" cy="141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285750" y="142875"/>
            <a:ext cx="1428750" cy="121443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500938" y="5286375"/>
            <a:ext cx="1500187" cy="142875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5608 -0.6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2963E-6 L -0.75608 0.6930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8033 -0.7453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875 0.7456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3" y="5000625"/>
            <a:ext cx="1785937" cy="16430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63" y="285750"/>
            <a:ext cx="1428750" cy="141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7572375" y="5286375"/>
            <a:ext cx="1428750" cy="121443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14313" y="214313"/>
            <a:ext cx="1500187" cy="142875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77969 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2 0.7351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6945E-18 L -0.7875 -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158 -0.71412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38" y="3000375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480</TotalTime>
  <Words>181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TS101908703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Яковлева Ксения ученица 10 класса МБОУ «СОШ№22» Научный руководитель:  Лилия Геннадьевна Мухина</dc:title>
  <dc:subject>Шаблон оформления</dc:subject>
  <dc:creator>User</dc:creator>
  <cp:keywords/>
  <dc:description>Шаблон оформления
Корпорация Майкрософт</dc:description>
  <cp:lastModifiedBy>Катюша</cp:lastModifiedBy>
  <cp:revision>52</cp:revision>
  <dcterms:created xsi:type="dcterms:W3CDTF">2012-04-30T20:12:10Z</dcterms:created>
  <dcterms:modified xsi:type="dcterms:W3CDTF">2012-10-30T14:01:11Z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