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3" r:id="rId3"/>
    <p:sldId id="257" r:id="rId4"/>
    <p:sldId id="274" r:id="rId5"/>
    <p:sldId id="260" r:id="rId6"/>
    <p:sldId id="264" r:id="rId7"/>
    <p:sldId id="265" r:id="rId8"/>
    <p:sldId id="266" r:id="rId9"/>
    <p:sldId id="267" r:id="rId10"/>
    <p:sldId id="283" r:id="rId11"/>
    <p:sldId id="284" r:id="rId12"/>
    <p:sldId id="259" r:id="rId13"/>
    <p:sldId id="268" r:id="rId14"/>
    <p:sldId id="271" r:id="rId15"/>
    <p:sldId id="261" r:id="rId16"/>
    <p:sldId id="262" r:id="rId17"/>
    <p:sldId id="269" r:id="rId18"/>
    <p:sldId id="263" r:id="rId19"/>
    <p:sldId id="272" r:id="rId20"/>
    <p:sldId id="285" r:id="rId21"/>
    <p:sldId id="286" r:id="rId22"/>
    <p:sldId id="282" r:id="rId23"/>
    <p:sldId id="270" r:id="rId24"/>
    <p:sldId id="277" r:id="rId25"/>
    <p:sldId id="275" r:id="rId26"/>
    <p:sldId id="276" r:id="rId27"/>
    <p:sldId id="279" r:id="rId28"/>
    <p:sldId id="278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7002" autoAdjust="0"/>
  </p:normalViewPr>
  <p:slideViewPr>
    <p:cSldViewPr>
      <p:cViewPr varScale="1">
        <p:scale>
          <a:sx n="68" d="100"/>
          <a:sy n="68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g0.liveinternet.ru/images/attach/b/2/24/590/24590069_430ff28afa22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litera.lib.ru/memo/russian/kozlov_ap/2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3.webpark.ru/uploads54/100112/Leningrad_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edia.bcm.ru/35/b14fe1b9-3cda-49bb-a3b6-69c2056fabf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041.radikal.ru/0905/89/1a9fb1cf647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ws.doseng.org/uploads/posts/1183134816_b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4%D0%B5%D1%81%D1%81%D0%B0" TargetMode="External"/><Relationship Id="rId13" Type="http://schemas.openxmlformats.org/officeDocument/2006/relationships/hyperlink" Target="http://ru.wikipedia.org/wiki/%D0%91%D1%80%D0%B5%D1%81%D1%82%D1%81%D0%BA%D0%B0%D1%8F_%D0%BA%D1%80%D0%B5%D0%BF%D0%BE%D1%81%D1%82%D1%8C" TargetMode="External"/><Relationship Id="rId18" Type="http://schemas.openxmlformats.org/officeDocument/2006/relationships/hyperlink" Target="http://ru.wikipedia.org/wiki/%D0%9C%D0%B8%D0%BD%D1%81%D0%BA" TargetMode="External"/><Relationship Id="rId26" Type="http://schemas.openxmlformats.org/officeDocument/2006/relationships/hyperlink" Target="http://ru.wikipedia.org/wiki/1985" TargetMode="External"/><Relationship Id="rId3" Type="http://schemas.openxmlformats.org/officeDocument/2006/relationships/hyperlink" Target="http://ru.wikipedia.org/wiki/1_%D0%BC%D0%B0%D1%8F" TargetMode="External"/><Relationship Id="rId21" Type="http://schemas.openxmlformats.org/officeDocument/2006/relationships/hyperlink" Target="http://ru.wikipedia.org/wiki/%D0%A2%D1%83%D0%BB%D0%B0" TargetMode="External"/><Relationship Id="rId7" Type="http://schemas.openxmlformats.org/officeDocument/2006/relationships/hyperlink" Target="http://ru.wikipedia.org/wiki/%D0%A1%D0%B5%D0%B2%D0%B0%D1%81%D1%82%D0%BE%D0%BF%D0%BE%D0%BB%D1%8C" TargetMode="External"/><Relationship Id="rId12" Type="http://schemas.openxmlformats.org/officeDocument/2006/relationships/hyperlink" Target="http://ru.wikipedia.org/wiki/%D0%9C%D0%BE%D1%81%D0%BA%D0%B2%D0%B0" TargetMode="External"/><Relationship Id="rId17" Type="http://schemas.openxmlformats.org/officeDocument/2006/relationships/hyperlink" Target="http://ru.wikipedia.org/wiki/%D0%9A%D0%B5%D1%80%D1%87%D1%8C" TargetMode="External"/><Relationship Id="rId25" Type="http://schemas.openxmlformats.org/officeDocument/2006/relationships/hyperlink" Target="http://ru.wikipedia.org/wiki/6_%D0%BC%D0%B0%D1%8F" TargetMode="External"/><Relationship Id="rId2" Type="http://schemas.openxmlformats.org/officeDocument/2006/relationships/hyperlink" Target="http://ru.wikipedia.org/wiki/%D0%A1%D0%B0%D0%BD%D0%BA%D1%82-%D0%9F%D0%B5%D1%82%D0%B5%D1%80%D0%B1%D1%83%D1%80%D0%B3" TargetMode="External"/><Relationship Id="rId16" Type="http://schemas.openxmlformats.org/officeDocument/2006/relationships/hyperlink" Target="http://ru.wikipedia.org/wiki/1973" TargetMode="External"/><Relationship Id="rId20" Type="http://schemas.openxmlformats.org/officeDocument/2006/relationships/hyperlink" Target="http://ru.wikipedia.org/wiki/19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E%D0%BB%D0%B3%D0%BE%D0%B3%D1%80%D0%B0%D0%B4" TargetMode="External"/><Relationship Id="rId11" Type="http://schemas.openxmlformats.org/officeDocument/2006/relationships/hyperlink" Target="http://ru.wikipedia.org/wiki/1965" TargetMode="External"/><Relationship Id="rId24" Type="http://schemas.openxmlformats.org/officeDocument/2006/relationships/hyperlink" Target="http://ru.wikipedia.org/wiki/%D0%9C%D1%83%D1%80%D0%BC%D0%B0%D0%BD%D1%81%D0%BA" TargetMode="External"/><Relationship Id="rId5" Type="http://schemas.openxmlformats.org/officeDocument/2006/relationships/hyperlink" Target="http://ru.wikipedia.org/wiki/%D0%A1%D1%82%D0%B0%D0%BB%D0%B8%D0%BD%D0%B3%D1%80%D0%B0%D0%B4" TargetMode="External"/><Relationship Id="rId15" Type="http://schemas.openxmlformats.org/officeDocument/2006/relationships/hyperlink" Target="http://ru.wikipedia.org/wiki/14_%D1%81%D0%B5%D0%BD%D1%82%D1%8F%D0%B1%D1%80%D1%8F" TargetMode="External"/><Relationship Id="rId23" Type="http://schemas.openxmlformats.org/officeDocument/2006/relationships/hyperlink" Target="http://ru.wikipedia.org/wiki/1976" TargetMode="External"/><Relationship Id="rId28" Type="http://schemas.openxmlformats.org/officeDocument/2006/relationships/image" Target="../media/image3.jpeg"/><Relationship Id="rId10" Type="http://schemas.openxmlformats.org/officeDocument/2006/relationships/hyperlink" Target="http://ru.wikipedia.org/wiki/8_%D0%BC%D0%B0%D1%8F" TargetMode="External"/><Relationship Id="rId19" Type="http://schemas.openxmlformats.org/officeDocument/2006/relationships/hyperlink" Target="http://ru.wikipedia.org/wiki/26_%D0%B8%D1%8E%D0%BD%D1%8F" TargetMode="External"/><Relationship Id="rId4" Type="http://schemas.openxmlformats.org/officeDocument/2006/relationships/hyperlink" Target="http://ru.wikipedia.org/wiki/1945" TargetMode="External"/><Relationship Id="rId9" Type="http://schemas.openxmlformats.org/officeDocument/2006/relationships/hyperlink" Target="http://ru.wikipedia.org/wiki/%D0%9A%D0%B8%D0%B5%D0%B2" TargetMode="External"/><Relationship Id="rId14" Type="http://schemas.openxmlformats.org/officeDocument/2006/relationships/hyperlink" Target="http://ru.wikipedia.org/wiki/%D0%9D%D0%BE%D0%B2%D0%BE%D1%80%D0%BE%D1%81%D1%81%D0%B8%D0%B9%D1%81%D0%BA" TargetMode="External"/><Relationship Id="rId22" Type="http://schemas.openxmlformats.org/officeDocument/2006/relationships/hyperlink" Target="http://ru.wikipedia.org/wiki/7_%D0%B4%D0%B5%D0%BA%D0%B0%D0%B1%D1%80%D1%8F" TargetMode="External"/><Relationship Id="rId27" Type="http://schemas.openxmlformats.org/officeDocument/2006/relationships/hyperlink" Target="http://ru.wikipedia.org/wiki/%D0%A1%D0%BC%D0%BE%D0%BB%D0%B5%D0%BD%D1%81%D0%B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48;&#1088;&#1080;&#1085;&#1072;\&#1042;&#1054;&#1042;\20_denb_pobedi.mp3" TargetMode="Externa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45.radikal.ru/i110/0905/49/42024550fca7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ralpress.ru/show_thumbinail.php?w=980&amp;image=img/77267_rodin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3203/mor-vikt2008.0/0_3df7_13b69472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 из 1483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4701" y="-142900"/>
            <a:ext cx="9328701" cy="70009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429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«Поклонимся</a:t>
            </a:r>
            <a:r>
              <a:rPr kumimoji="0" lang="ru-RU" sz="72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Times New Roman" pitchFamily="18" charset="0"/>
              </a:rPr>
              <a:t> великим тем годам…»</a:t>
            </a:r>
            <a:endParaRPr kumimoji="0" lang="ru-RU" sz="72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артинка 3 из 2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409162" cy="482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57214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Ладожское озеро «Дорога Жизни»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3 из 1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52"/>
            <a:ext cx="7072362" cy="56578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80782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18 января 1943г. – блокада Ленинграда была прорвана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46 из 1003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7291403" cy="5286412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572140"/>
            <a:ext cx="8858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улицах города</a:t>
            </a: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Сталинграда продолжались 200 дней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000108"/>
            <a:ext cx="4429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В этом сражении впервые вступили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в бой знаменитые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миномёты «Катюши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»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Рисунок 2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4839" cy="3571900"/>
          </a:xfrm>
          <a:prstGeom prst="rect">
            <a:avLst/>
          </a:prstGeom>
        </p:spPr>
      </p:pic>
      <p:pic>
        <p:nvPicPr>
          <p:cNvPr id="4" name="Рисунок 3" descr="6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05187"/>
            <a:ext cx="4429124" cy="3452813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428660" y="3929066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рождения земля не видала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Ни осады, ни битвы такой.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Содрогалась земля, и краснели поля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 пылало над Волгой – рекой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37196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7263866" cy="5102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5857892"/>
            <a:ext cx="4556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Мамаев Курган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721_d7e95d8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5643602" cy="5786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6072206"/>
            <a:ext cx="2948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Мамаев Курган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964259" cy="5929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54" y="6000768"/>
            <a:ext cx="2948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Мамаев Курган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a5693bf7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5725444" cy="4857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00702"/>
            <a:ext cx="873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Дом Павлова во время Великой Отечественной войны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21_20061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290"/>
            <a:ext cx="4524375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6000768"/>
            <a:ext cx="8206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Дом Павлова после Великой Отечественной войны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55445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7063013" cy="55696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4546" y="6000768"/>
            <a:ext cx="4874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Сражение под Курском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o_of_the_Soviet_Union_medal_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214678" y="1571612"/>
            <a:ext cx="2875146" cy="506504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85784" y="0"/>
            <a:ext cx="94297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Великая</a:t>
            </a:r>
            <a:r>
              <a:rPr kumimoji="0" lang="ru-RU" sz="4400" b="1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 Отечественная война: </a:t>
            </a:r>
            <a:r>
              <a:rPr kumimoji="0" lang="ru-RU" sz="4400" b="1" i="0" u="sng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города – герои</a:t>
            </a:r>
            <a:endParaRPr kumimoji="0" lang="ru-RU" sz="4400" b="1" i="0" u="sng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Рабочий стол\Ирина\ВОВ\ВОВ\tank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20000" cy="5219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5016"/>
            <a:ext cx="8550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Советская армия вступила на землю Германии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Картинка 22 из 12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6719899" cy="5043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786454"/>
            <a:ext cx="6508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 мая 1945 года война закончилась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 из 97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6731779" cy="53603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857892"/>
            <a:ext cx="8303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Маршал Жуков Георгий Константинович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2976" y="285728"/>
            <a:ext cx="7643866" cy="616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Города-герои</a:t>
            </a:r>
            <a:endParaRPr kumimoji="0" lang="ru-RU" sz="3600" b="1" i="0" u="sng" strike="noStrike" normalizeH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  <a:hlinkClick r:id="rId2" tooltip="Санкт-Петербург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анкт-Петербург"/>
              </a:rPr>
              <a:t>Ленинград</a:t>
            </a:r>
            <a:r>
              <a:rPr kumimoji="0" lang="ru-RU" sz="2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(ныне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анкт-Петербург"/>
              </a:rPr>
              <a:t>Санкт-Петербург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 мая"/>
              </a:rPr>
              <a:t>1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45"/>
              </a:rPr>
              <a:t>1945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Сталинград"/>
              </a:rPr>
              <a:t>Сталинград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(ныне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Волгоград"/>
              </a:rPr>
              <a:t>Волгоград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 мая"/>
              </a:rPr>
              <a:t>1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45"/>
              </a:rPr>
              <a:t>1945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Севастополь"/>
              </a:rPr>
              <a:t>Севастополь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 мая"/>
              </a:rPr>
              <a:t>1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45"/>
              </a:rPr>
              <a:t>1945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Одесса"/>
              </a:rPr>
              <a:t>Одесса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 мая"/>
              </a:rPr>
              <a:t>1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45"/>
              </a:rPr>
              <a:t>1945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Киев"/>
              </a:rPr>
              <a:t>Киев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8 мая"/>
              </a:rPr>
              <a:t>8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1965"/>
              </a:rPr>
              <a:t>1965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Москва"/>
              </a:rPr>
              <a:t>Москва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8 мая"/>
              </a:rPr>
              <a:t>8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1965"/>
              </a:rPr>
              <a:t>1965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3" tooltip="Брестская крепость"/>
              </a:rPr>
              <a:t>Брестская крепость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(Крепость-Герой)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8 мая"/>
              </a:rPr>
              <a:t>8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1965"/>
              </a:rPr>
              <a:t>1965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4" tooltip="Новороссийск"/>
              </a:rPr>
              <a:t>Новороссийск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5" tooltip="14 сентября"/>
              </a:rPr>
              <a:t>14 сентября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6" tooltip="1973"/>
              </a:rPr>
              <a:t>1973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7" tooltip="Керчь"/>
              </a:rPr>
              <a:t>Керчь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5" tooltip="14 сентября"/>
              </a:rPr>
              <a:t>14 сентября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6" tooltip="1973"/>
              </a:rPr>
              <a:t>1973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8" tooltip="Минск"/>
              </a:rPr>
              <a:t>Минск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19" tooltip="26 июня"/>
              </a:rPr>
              <a:t>26 июня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0" tooltip="1974"/>
              </a:rPr>
              <a:t>1974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1" tooltip="Тула"/>
              </a:rPr>
              <a:t>Тула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2" tooltip="7 декабря"/>
              </a:rPr>
              <a:t>7 декабря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3" tooltip="1976"/>
              </a:rPr>
              <a:t>1976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4" tooltip="Мурманск"/>
              </a:rPr>
              <a:t>Мурманск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5" tooltip="6 мая"/>
              </a:rPr>
              <a:t>6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6" tooltip="1985"/>
              </a:rPr>
              <a:t>1985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7" tooltip="Смоленск"/>
              </a:rPr>
              <a:t>Смоленск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5" tooltip="6 мая"/>
              </a:rPr>
              <a:t>6 мая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6" tooltip="1985"/>
              </a:rPr>
              <a:t>1985</a:t>
            </a: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Hero_of_the_Soviet_Union_medal_3.jpg"/>
          <p:cNvPicPr>
            <a:picLocks noChangeAspect="1"/>
          </p:cNvPicPr>
          <p:nvPr/>
        </p:nvPicPr>
        <p:blipFill>
          <a:blip r:embed="rId28" cstate="print">
            <a:lum bright="10000" contrast="10000"/>
          </a:blip>
          <a:stretch>
            <a:fillRect/>
          </a:stretch>
        </p:blipFill>
        <p:spPr>
          <a:xfrm>
            <a:off x="214282" y="214290"/>
            <a:ext cx="1232072" cy="21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c4581531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63579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_denb_pob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82076" y="6696076"/>
            <a:ext cx="161924" cy="161924"/>
          </a:xfrm>
          <a:prstGeom prst="rect">
            <a:avLst/>
          </a:prstGeom>
        </p:spPr>
      </p:pic>
      <p:pic>
        <p:nvPicPr>
          <p:cNvPr id="2" name="Рисунок 1" descr="card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0"/>
            <a:ext cx="6500858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0340484_43602685_salyut4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858048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623cdab6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71504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6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643602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eccf59d52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239129" cy="5684334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8 из 1586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7643866" cy="533109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43042" y="5572140"/>
            <a:ext cx="63192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на свете Родины милее,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 других лазурней небеса…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c1713b294d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94067" cy="5714784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Ирина\ВОВ\ВОВ\1241935941_12796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678693" cy="5053976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88340"/>
            <a:ext cx="8419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Германия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  обрушила свой внезапный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</a:rPr>
              <a:t> удар на нашу страну.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5 из 2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4076236" cy="564357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166" y="5500702"/>
            <a:ext cx="66414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Вставай, страна огромная!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Вставай на смертный бой.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5500702"/>
            <a:ext cx="54665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Вставай, страна огромная!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Вставай на смертный бой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Рисунок 2" descr="568179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7122745" cy="528641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572140"/>
            <a:ext cx="7429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«Был город – фронт,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была блокада…»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88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7296172" cy="530478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50070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«Бедный ленинградский ломтик хлеба – он почти не весит на руке» 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2290" name="Picture 2" descr="Картинка 69 из 74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86142"/>
            <a:ext cx="3509968" cy="490904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857892"/>
            <a:ext cx="5233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Дневник Тани Савичевой</a:t>
            </a:r>
            <a:endParaRPr lang="ru-RU" sz="36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Рисунок 2" descr="1252379779_0_3e22_41fdc77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786742" cy="534121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0000"/>
      </a:dk1>
      <a:lt1>
        <a:srgbClr val="FF0000"/>
      </a:lt1>
      <a:dk2>
        <a:srgbClr val="FF0000"/>
      </a:dk2>
      <a:lt2>
        <a:srgbClr val="FF0000"/>
      </a:lt2>
      <a:accent1>
        <a:srgbClr val="FFBFBF"/>
      </a:accent1>
      <a:accent2>
        <a:srgbClr val="BF0000"/>
      </a:accent2>
      <a:accent3>
        <a:srgbClr val="FF4040"/>
      </a:accent3>
      <a:accent4>
        <a:srgbClr val="FF7F7F"/>
      </a:accent4>
      <a:accent5>
        <a:srgbClr val="FF4040"/>
      </a:accent5>
      <a:accent6>
        <a:srgbClr val="FF0000"/>
      </a:accent6>
      <a:hlink>
        <a:srgbClr val="FFFF65"/>
      </a:hlink>
      <a:folHlink>
        <a:srgbClr val="C0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182</Words>
  <Application>Microsoft Office PowerPoint</Application>
  <PresentationFormat>Экран (4:3)</PresentationFormat>
  <Paragraphs>48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###</cp:lastModifiedBy>
  <cp:revision>53</cp:revision>
  <dcterms:modified xsi:type="dcterms:W3CDTF">2013-11-02T08:29:28Z</dcterms:modified>
</cp:coreProperties>
</file>