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0954-9E2C-43F2-A9CC-7E312F904CF3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B2D8-7FC5-4DCE-ACB7-EF7A493E4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0954-9E2C-43F2-A9CC-7E312F904CF3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B2D8-7FC5-4DCE-ACB7-EF7A493E4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0954-9E2C-43F2-A9CC-7E312F904CF3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B2D8-7FC5-4DCE-ACB7-EF7A493E4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0954-9E2C-43F2-A9CC-7E312F904CF3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B2D8-7FC5-4DCE-ACB7-EF7A493E4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0954-9E2C-43F2-A9CC-7E312F904CF3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B2D8-7FC5-4DCE-ACB7-EF7A493E4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0954-9E2C-43F2-A9CC-7E312F904CF3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B2D8-7FC5-4DCE-ACB7-EF7A493E4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0954-9E2C-43F2-A9CC-7E312F904CF3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B2D8-7FC5-4DCE-ACB7-EF7A493E4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0954-9E2C-43F2-A9CC-7E312F904CF3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B2D8-7FC5-4DCE-ACB7-EF7A493E4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0954-9E2C-43F2-A9CC-7E312F904CF3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B2D8-7FC5-4DCE-ACB7-EF7A493E4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0954-9E2C-43F2-A9CC-7E312F904CF3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B2D8-7FC5-4DCE-ACB7-EF7A493E4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0954-9E2C-43F2-A9CC-7E312F904CF3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B2D8-7FC5-4DCE-ACB7-EF7A493E4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80954-9E2C-43F2-A9CC-7E312F904CF3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5B2D8-7FC5-4DCE-ACB7-EF7A493E4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source=wiz&amp;uinfo=sw-1349-sh-673-fw-1124-fh-467-pd-1&amp;p=4&amp;text=%D1%84%D0%BE%D1%82%D0%BE%20%D0%BC%D0%BE%D1%81%D0%BA%D0%B2%D1%8B%20%D0%BA%D1%80%D0%B0%D1%81%D0%BD%D0%B0%D1%8F%20%D0%BF%D0%BB%D0%BE%D1%89%D0%B0%D0%B4%D1%8C&amp;noreask=1&amp;pos=127&amp;rpt=simage&amp;lr=194&amp;img_url=http://img5.dp.ru/images/picturegallery/2012/10/10647b37-918d-4b8b-8d00-4da155c35fc2/631fc9e8-bc27-4765-b7e5-3f57d8152c07_T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p=3&amp;text=%D1%84%D0%BE%D1%82%D0%BE%20%D0%BC%D0%BE%D1%81%D0%BA%D0%B2%D1%8B&amp;pos=90&amp;uinfo=sw-1349-sh-673-fw-1124-fh-467-pd-1&amp;rpt=simage&amp;img_url=http://foto.rambler.ru/preview/r/500x500/478187b6-6474-b111-e5d3-ec5f8184a30d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source=wiz&amp;uinfo=sw-1349-sh-673-fw-1124-fh-467-pd-1&amp;p=3&amp;text=%D1%84%D0%BE%D1%82%D0%BE%20%D0%BC%D0%BE%D1%81%D0%BA%D0%B2%D1%8B%20%D0%BA%D1%80%D0%B0%D1%81%D0%BD%D0%B0%D1%8F%20%D0%BF%D0%BB%D0%BE%D1%89%D0%B0%D0%B4%D1%8C&amp;noreask=1&amp;pos=96&amp;rpt=simage&amp;lr=194&amp;img_url=http://img1.liveinternet.ru/images/attach/c/3/75/42/75042477_WindowsLiveWriter_5116ba35d3ef_BA24_RRSRRSRSRyoRyo_SRRyoS_RRSRRRR_RRyoSR_78_3a2688bcd59a4c9f8102a3830487faef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wiz&amp;uinfo=sw-1349-sh-673-fw-1124-fh-467-pd-1&amp;p=4&amp;text=%D1%84%D0%BE%D1%82%D0%BE%20%D0%BC%D0%BE%D1%81%D0%BA%D0%B2%D1%8B%20%D0%BA%D1%80%D0%B0%D1%81%D0%BD%D0%B0%D1%8F%20%D0%BF%D0%BB%D0%BE%D1%89%D0%B0%D0%B4%D1%8C&amp;noreask=1&amp;pos=132&amp;rpt=simage&amp;lr=194&amp;img_url=http://img-fotki.yandex.ru/get/3411/ev6795.11/0_9914_1adcab57_S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source=wiz&amp;uinfo=sw-1349-sh-673-fw-1124-fh-467-pd-1&amp;p=7&amp;text=%D1%84%D0%BE%D1%82%D0%BE%20%D0%BC%D0%BE%D1%81%D0%BA%D0%B2%D1%8B%20%D0%BA%D1%80%D0%B0%D1%81%D0%BD%D0%B0%D1%8F%20%D0%BF%D0%BB%D0%BE%D1%89%D0%B0%D0%B4%D1%8C&amp;noreask=1&amp;pos=212&amp;rpt=simage&amp;lr=194&amp;img_url=http://img7.arrivo.ru/cfcd/f6/989/1/253685-3855x2710.jp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3664" y="714357"/>
            <a:ext cx="7772400" cy="1714512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Тире между подлежащим и сказуемым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8464" y="2732134"/>
            <a:ext cx="6400800" cy="119544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 открытия нового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g.wallpaperstock.net:81/moscow-wallpapers_28923_1440x90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1259">
            <a:off x="4180679" y="4206324"/>
            <a:ext cx="4857784" cy="26431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18.privet.ru/lr/0a1595f253af4bfb8f68476c9db4525d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828680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УЛЫБНИТЕСЬ!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Подарите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улыбки друг другу. Если вы научитесь улыбаться красоте, добру, то ваша улыбка будет возвращаться к вам с радостью. Ведь окружающий мир – это большое волшебное зеркало.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Узнай тему урока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714620"/>
          <a:ext cx="8229595" cy="2523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Щ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Тире между подлежащим и сказуемым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nevsepic.com.ua/uploads/posts/2011-05/1306354908_www.nevsepic.com.ua_peyzag-13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214554"/>
            <a:ext cx="7786742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3411/ev6795.11/0_9914_1adcab57_XL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8715435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Прочитайте предложения. Ответьте на вопросы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сердце нашей Родины.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Красная площадь – символ российской истории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Соборная площадь в Кремле – прабабушка всем московским площадям.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Рассмотрите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записанные предложения.</a:t>
            </a:r>
          </a:p>
          <a:p>
            <a:pPr lvl="0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можно объяснить постановку тире 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предложении?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того чтобы не ошибиться, подчеркните грамматическую основу в предложении.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Укажите, чем выражены главные члены предложения.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Выполните синтаксический разбор предложения.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/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Собор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Василия Блаженного – величайший памятник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зодчества.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http://www.kruzo.com/uploads/images/20130508135321-thumb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000240"/>
            <a:ext cx="4686304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на уроке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488" y="2714620"/>
            <a:ext cx="3500462" cy="15716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00430" y="2786058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Сегодня на уроке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282" y="1000108"/>
            <a:ext cx="2286016" cy="22145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Писали…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143636" y="928670"/>
            <a:ext cx="2857520" cy="207170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Выполняли…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5720" y="4357694"/>
            <a:ext cx="2857520" cy="20717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Разбирали…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429388" y="4143380"/>
            <a:ext cx="2500330" cy="2286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Обидели…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>
            <a:off x="2571736" y="2214554"/>
            <a:ext cx="107157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1571604" y="3929066"/>
            <a:ext cx="114300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429388" y="3857628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929322" y="2500306"/>
            <a:ext cx="42862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§ 34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171,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172,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напишите сочинение на тему «Главная площадь страны».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(Используйте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предложения с тире между подлежащим и сказуемым)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232</Words>
  <Application>Microsoft Office PowerPoint</Application>
  <PresentationFormat>Экран (4:3)</PresentationFormat>
  <Paragraphs>102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Тире между подлежащим и сказуемым</vt:lpstr>
      <vt:lpstr>УЛЫБНИТЕСЬ!</vt:lpstr>
      <vt:lpstr>Узнай тему урока</vt:lpstr>
      <vt:lpstr>Тема </vt:lpstr>
      <vt:lpstr>Слайд 5</vt:lpstr>
      <vt:lpstr>Прочитайте предложения. Ответьте на вопросы</vt:lpstr>
      <vt:lpstr> Выполните синтаксический разбор предложения. </vt:lpstr>
      <vt:lpstr>Сегодня на уроке</vt:lpstr>
      <vt:lpstr>Домашнее задание</vt:lpstr>
      <vt:lpstr>Слайд 10</vt:lpstr>
    </vt:vector>
  </TitlesOfParts>
  <Company>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Тире между подлежащим и сказуемым</dc:title>
  <dc:creator>Ника</dc:creator>
  <cp:lastModifiedBy>Пользователь ПК</cp:lastModifiedBy>
  <cp:revision>13</cp:revision>
  <dcterms:created xsi:type="dcterms:W3CDTF">2013-10-23T20:03:46Z</dcterms:created>
  <dcterms:modified xsi:type="dcterms:W3CDTF">2013-11-02T12:47:35Z</dcterms:modified>
</cp:coreProperties>
</file>