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56" r:id="rId3"/>
    <p:sldId id="257" r:id="rId4"/>
    <p:sldId id="258" r:id="rId5"/>
    <p:sldId id="274" r:id="rId6"/>
    <p:sldId id="259" r:id="rId7"/>
    <p:sldId id="260" r:id="rId8"/>
    <p:sldId id="271" r:id="rId9"/>
    <p:sldId id="261" r:id="rId10"/>
    <p:sldId id="262" r:id="rId11"/>
    <p:sldId id="263" r:id="rId12"/>
    <p:sldId id="272" r:id="rId13"/>
    <p:sldId id="264" r:id="rId14"/>
    <p:sldId id="265" r:id="rId15"/>
    <p:sldId id="266" r:id="rId16"/>
    <p:sldId id="267" r:id="rId17"/>
    <p:sldId id="269" r:id="rId18"/>
    <p:sldId id="27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7" autoAdjust="0"/>
  </p:normalViewPr>
  <p:slideViewPr>
    <p:cSldViewPr>
      <p:cViewPr varScale="1">
        <p:scale>
          <a:sx n="52" d="100"/>
          <a:sy n="52" d="100"/>
        </p:scale>
        <p:origin x="-8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3E56-34CE-4A20-BA19-303998462032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6D11-4B50-410C-9B5F-7DA6291D6D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3E56-34CE-4A20-BA19-303998462032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6D11-4B50-410C-9B5F-7DA6291D6D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3E56-34CE-4A20-BA19-303998462032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6D11-4B50-410C-9B5F-7DA6291D6D45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3E56-34CE-4A20-BA19-303998462032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6D11-4B50-410C-9B5F-7DA6291D6D4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3E56-34CE-4A20-BA19-303998462032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6D11-4B50-410C-9B5F-7DA6291D6D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3E56-34CE-4A20-BA19-303998462032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6D11-4B50-410C-9B5F-7DA6291D6D4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3E56-34CE-4A20-BA19-303998462032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6D11-4B50-410C-9B5F-7DA6291D6D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3E56-34CE-4A20-BA19-303998462032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6D11-4B50-410C-9B5F-7DA6291D6D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3E56-34CE-4A20-BA19-303998462032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6D11-4B50-410C-9B5F-7DA6291D6D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3E56-34CE-4A20-BA19-303998462032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6D11-4B50-410C-9B5F-7DA6291D6D45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3E56-34CE-4A20-BA19-303998462032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E6D11-4B50-410C-9B5F-7DA6291D6D4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18A3E56-34CE-4A20-BA19-303998462032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F8E6D11-4B50-410C-9B5F-7DA6291D6D4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    </a:t>
            </a:r>
            <a:r>
              <a:rPr lang="ru-RU" sz="2800" dirty="0" smtClean="0"/>
              <a:t>Раздел. Ты и твое здоровье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  </a:t>
            </a:r>
            <a:r>
              <a:rPr lang="ru-RU" sz="2800" dirty="0" smtClean="0"/>
              <a:t>Тема урока. Когда дом становится опасным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pPr marL="0" indent="0" algn="r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    Составила </a:t>
            </a:r>
          </a:p>
          <a:p>
            <a:pPr marL="0" indent="0" algn="r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</a:t>
            </a:r>
            <a:r>
              <a:rPr lang="ru-RU" dirty="0" smtClean="0"/>
              <a:t>учитель </a:t>
            </a:r>
            <a:r>
              <a:rPr lang="ru-RU" dirty="0" smtClean="0"/>
              <a:t>начальных классов</a:t>
            </a:r>
          </a:p>
          <a:p>
            <a:pPr marL="0" indent="0" algn="r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МБОУ </a:t>
            </a:r>
            <a:r>
              <a:rPr lang="ru-RU" dirty="0" smtClean="0"/>
              <a:t>гимназии </a:t>
            </a:r>
            <a:r>
              <a:rPr lang="ru-RU" dirty="0" smtClean="0"/>
              <a:t>г. Гурьевска</a:t>
            </a:r>
          </a:p>
          <a:p>
            <a:pPr marL="0" indent="0" algn="r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Мещерякова Л.П.</a:t>
            </a:r>
          </a:p>
          <a:p>
            <a:pPr marL="0" indent="0" algn="r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Окружающий мир</a:t>
            </a:r>
            <a:br>
              <a:rPr lang="ru-RU" dirty="0" smtClean="0"/>
            </a:br>
            <a:r>
              <a:rPr lang="ru-RU" dirty="0" smtClean="0"/>
              <a:t> 4 класс.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17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    Дыши через мокрую тряпку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70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772817"/>
            <a:ext cx="7408333" cy="3888432"/>
          </a:xfrm>
        </p:spPr>
        <p:txBody>
          <a:bodyPr>
            <a:noAutofit/>
          </a:bodyPr>
          <a:lstStyle/>
          <a:p>
            <a:r>
              <a:rPr lang="ru-RU" sz="3600" dirty="0" smtClean="0"/>
              <a:t>Место ссадины или ранки промой кипяченой водой.</a:t>
            </a:r>
          </a:p>
          <a:p>
            <a:r>
              <a:rPr lang="ru-RU" sz="3600" dirty="0" smtClean="0"/>
              <a:t>Вокруг ранки помажь йодом.</a:t>
            </a:r>
          </a:p>
          <a:p>
            <a:r>
              <a:rPr lang="ru-RU" sz="3600" dirty="0" smtClean="0"/>
              <a:t>Наложи повязку или заклей ранку специальным пластырем.</a:t>
            </a:r>
          </a:p>
          <a:p>
            <a:r>
              <a:rPr lang="ru-RU" sz="3600" dirty="0" smtClean="0"/>
              <a:t>Если кровь не останавливается и она темно- красного цвета, подними руку вверх.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Острые предметы- это опасно!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9048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Покажи рану взрослому.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17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200" dirty="0" smtClean="0"/>
              <a:t>Сначала зажги спичку, а потом открой газовую горелку</a:t>
            </a:r>
            <a:endParaRPr lang="ru-RU" sz="3200" dirty="0"/>
          </a:p>
          <a:p>
            <a:r>
              <a:rPr lang="ru-RU" sz="2800" dirty="0" smtClean="0"/>
              <a:t> </a:t>
            </a:r>
            <a:r>
              <a:rPr lang="ru-RU" sz="3200" dirty="0"/>
              <a:t>Н</a:t>
            </a:r>
            <a:r>
              <a:rPr lang="ru-RU" sz="3200" dirty="0" smtClean="0"/>
              <a:t>е накрывай кастрюлю крышкой.</a:t>
            </a:r>
          </a:p>
          <a:p>
            <a:r>
              <a:rPr lang="ru-RU" sz="3200" dirty="0" smtClean="0"/>
              <a:t>Следи за тем, чтобы жидкость из кастрюли  не залила пламя.</a:t>
            </a:r>
          </a:p>
          <a:p>
            <a:r>
              <a:rPr lang="ru-RU" sz="3200" dirty="0" smtClean="0"/>
              <a:t>Пока плита включена, не отвлекайся ни на какие другие дела.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пользоваться газовой плитой.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6242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772817"/>
            <a:ext cx="7408333" cy="43204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/>
              <a:t> </a:t>
            </a:r>
            <a:r>
              <a:rPr lang="ru-RU" sz="3200" dirty="0" smtClean="0"/>
              <a:t> </a:t>
            </a:r>
            <a:r>
              <a:rPr lang="ru-RU" sz="3200" b="1" dirty="0" smtClean="0"/>
              <a:t>1. Часто причиной пожара являет   </a:t>
            </a:r>
            <a:r>
              <a:rPr lang="ru-RU" sz="3200" dirty="0" smtClean="0"/>
              <a:t>     </a:t>
            </a:r>
          </a:p>
          <a:p>
            <a:pPr marL="0" indent="0">
              <a:buNone/>
            </a:pPr>
            <a:r>
              <a:rPr lang="ru-RU" sz="3200" dirty="0" smtClean="0"/>
              <a:t>   а) </a:t>
            </a:r>
            <a:r>
              <a:rPr lang="ru-RU" sz="3200" u="sng" dirty="0" smtClean="0"/>
              <a:t>зажигалка</a:t>
            </a:r>
            <a:r>
              <a:rPr lang="ru-RU" sz="3200" dirty="0" smtClean="0"/>
              <a:t>   б) утюг  в) газовая плита  г)человек</a:t>
            </a:r>
          </a:p>
          <a:p>
            <a:pPr marL="0" indent="0">
              <a:buNone/>
            </a:pPr>
            <a:r>
              <a:rPr lang="ru-RU" sz="3200" b="1" dirty="0" smtClean="0"/>
              <a:t>  2.Если в доме возник пожар</a:t>
            </a:r>
          </a:p>
          <a:p>
            <a:pPr marL="0" indent="0">
              <a:buNone/>
            </a:pPr>
            <a:r>
              <a:rPr lang="ru-RU" sz="3200" dirty="0" smtClean="0"/>
              <a:t>  а) Останься дома и попытайся потушить пожар.</a:t>
            </a:r>
          </a:p>
          <a:p>
            <a:pPr marL="0" indent="0">
              <a:buNone/>
            </a:pPr>
            <a:r>
              <a:rPr lang="ru-RU" sz="3200" dirty="0"/>
              <a:t> </a:t>
            </a:r>
            <a:r>
              <a:rPr lang="ru-RU" sz="3200" dirty="0" smtClean="0"/>
              <a:t> </a:t>
            </a:r>
            <a:r>
              <a:rPr lang="ru-RU" sz="3200" u="sng" dirty="0" smtClean="0"/>
              <a:t>б)Не прячься </a:t>
            </a:r>
            <a:r>
              <a:rPr lang="ru-RU" sz="3200" dirty="0" smtClean="0"/>
              <a:t>, не пытайся потушить пожар, немедленно покинь помещение.</a:t>
            </a:r>
          </a:p>
          <a:p>
            <a:pPr marL="0" indent="0">
              <a:buNone/>
            </a:pP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146456"/>
          </a:xfrm>
        </p:spPr>
        <p:txBody>
          <a:bodyPr>
            <a:normAutofit fontScale="90000"/>
          </a:bodyPr>
          <a:lstStyle/>
          <a:p>
            <a:r>
              <a:rPr lang="ru-RU" dirty="0"/>
              <a:t>Т</a:t>
            </a:r>
            <a:r>
              <a:rPr lang="ru-RU" dirty="0" smtClean="0"/>
              <a:t>ест.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Огонь- друг и враг.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5175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600" b="1" dirty="0" smtClean="0"/>
              <a:t>Открывая кран с водой, начни </a:t>
            </a:r>
          </a:p>
          <a:p>
            <a:pPr marL="0" indent="0">
              <a:buNone/>
            </a:pPr>
            <a:r>
              <a:rPr lang="ru-RU" sz="3600" dirty="0" smtClean="0"/>
              <a:t>    </a:t>
            </a:r>
            <a:r>
              <a:rPr lang="ru-RU" sz="3600" u="sng" dirty="0" smtClean="0"/>
              <a:t>а) с холодной, а затем постепенно добавляй горячую воду</a:t>
            </a:r>
          </a:p>
          <a:p>
            <a:pPr marL="0" indent="0">
              <a:buNone/>
            </a:pPr>
            <a:r>
              <a:rPr lang="ru-RU" sz="3600" dirty="0" smtClean="0"/>
              <a:t>    б) с горячей, а затем добавляй холодную воду</a:t>
            </a:r>
          </a:p>
          <a:p>
            <a:pPr marL="0" indent="0">
              <a:buNone/>
            </a:pPr>
            <a:endParaRPr lang="ru-RU" sz="3600" dirty="0" smtClean="0"/>
          </a:p>
          <a:p>
            <a:pPr marL="0" indent="0">
              <a:buNone/>
            </a:pPr>
            <a:r>
              <a:rPr lang="ru-RU" sz="3600" dirty="0"/>
              <a:t> </a:t>
            </a:r>
            <a:endParaRPr lang="ru-RU" sz="3600" dirty="0" smtClean="0"/>
          </a:p>
          <a:p>
            <a:pPr marL="0" indent="0">
              <a:buNone/>
            </a:pPr>
            <a:endParaRPr lang="ru-RU" sz="3600" dirty="0"/>
          </a:p>
          <a:p>
            <a:pPr marL="0" indent="0">
              <a:buNone/>
            </a:pPr>
            <a:endParaRPr lang="ru-RU" sz="3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уберечь себя от ожогов.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9596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484784"/>
            <a:ext cx="7408333" cy="4641379"/>
          </a:xfrm>
        </p:spPr>
        <p:txBody>
          <a:bodyPr>
            <a:normAutofit/>
          </a:bodyPr>
          <a:lstStyle/>
          <a:p>
            <a:r>
              <a:rPr lang="ru-RU" sz="3200" dirty="0" smtClean="0"/>
              <a:t> 1</a:t>
            </a:r>
            <a:r>
              <a:rPr lang="ru-RU" sz="3200" b="1" dirty="0" smtClean="0"/>
              <a:t>. Увидев дым</a:t>
            </a:r>
          </a:p>
          <a:p>
            <a:r>
              <a:rPr lang="ru-RU" sz="3200" dirty="0" smtClean="0"/>
              <a:t>а) открой окна и проветри помещение</a:t>
            </a:r>
          </a:p>
          <a:p>
            <a:r>
              <a:rPr lang="ru-RU" sz="3200" dirty="0" smtClean="0"/>
              <a:t>б) немедленно покинь помещение</a:t>
            </a:r>
          </a:p>
          <a:p>
            <a:r>
              <a:rPr lang="ru-RU" sz="3200" b="1" dirty="0" smtClean="0"/>
              <a:t>2. </a:t>
            </a:r>
            <a:r>
              <a:rPr lang="ru-RU" sz="3200" b="1" dirty="0"/>
              <a:t>Д</a:t>
            </a:r>
            <a:r>
              <a:rPr lang="ru-RU" sz="3200" b="1" dirty="0" smtClean="0"/>
              <a:t>ыши через </a:t>
            </a:r>
            <a:endParaRPr lang="ru-RU" sz="3200" dirty="0" smtClean="0"/>
          </a:p>
          <a:p>
            <a:pPr marL="0" indent="0">
              <a:buNone/>
            </a:pPr>
            <a:endParaRPr lang="ru-RU" sz="3200" u="sng" dirty="0" smtClean="0"/>
          </a:p>
          <a:p>
            <a:r>
              <a:rPr lang="ru-RU" sz="3200" u="sng" dirty="0" smtClean="0"/>
              <a:t>а) мокрую тряпку</a:t>
            </a:r>
          </a:p>
          <a:p>
            <a:r>
              <a:rPr lang="ru-RU" sz="3200" dirty="0" smtClean="0"/>
              <a:t> б) сухую тряпку</a:t>
            </a:r>
          </a:p>
          <a:p>
            <a:pPr marL="914400" lvl="3" indent="0">
              <a:buNone/>
            </a:pPr>
            <a:endParaRPr lang="ru-RU" sz="2600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дышать, если кругом дым.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7430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772817"/>
            <a:ext cx="7408333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/>
              <a:t>  Если порезан палец, или поцарапана рука</a:t>
            </a:r>
          </a:p>
          <a:p>
            <a:pPr marL="0" indent="0">
              <a:buNone/>
            </a:pPr>
            <a:r>
              <a:rPr lang="ru-RU" sz="3200" dirty="0" smtClean="0"/>
              <a:t>   </a:t>
            </a:r>
            <a:r>
              <a:rPr lang="ru-RU" sz="3200" u="sng" dirty="0" smtClean="0"/>
              <a:t>а) промой ранку из- под крана</a:t>
            </a:r>
          </a:p>
          <a:p>
            <a:pPr marL="0" indent="0">
              <a:buNone/>
            </a:pPr>
            <a:r>
              <a:rPr lang="ru-RU" sz="3200" dirty="0" smtClean="0"/>
              <a:t>   б) промой ранку кипяченой водой</a:t>
            </a:r>
          </a:p>
          <a:p>
            <a:pPr marL="0" indent="0">
              <a:buNone/>
            </a:pPr>
            <a:r>
              <a:rPr lang="ru-RU" sz="3200" dirty="0" smtClean="0"/>
              <a:t>   </a:t>
            </a:r>
            <a:r>
              <a:rPr lang="ru-RU" sz="3200" b="1" dirty="0" smtClean="0"/>
              <a:t>2.Если кровь не останавливается</a:t>
            </a:r>
          </a:p>
          <a:p>
            <a:pPr marL="0" indent="0">
              <a:buNone/>
            </a:pPr>
            <a:r>
              <a:rPr lang="ru-RU" sz="3200" dirty="0" smtClean="0"/>
              <a:t>    </a:t>
            </a:r>
            <a:r>
              <a:rPr lang="ru-RU" sz="3200" u="sng" dirty="0" smtClean="0"/>
              <a:t>а) подними руку вверх</a:t>
            </a:r>
          </a:p>
          <a:p>
            <a:pPr marL="0" indent="0">
              <a:buNone/>
            </a:pPr>
            <a:r>
              <a:rPr lang="ru-RU" sz="3200" dirty="0" smtClean="0"/>
              <a:t>    б) подними руку вниз</a:t>
            </a:r>
          </a:p>
          <a:p>
            <a:endParaRPr lang="ru-RU" sz="3200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Острые предметы – это опасно!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8754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</a:t>
            </a:r>
            <a:r>
              <a:rPr lang="ru-RU" sz="3600" b="1" dirty="0" smtClean="0"/>
              <a:t>Что сначала ?</a:t>
            </a:r>
          </a:p>
          <a:p>
            <a:pPr marL="0" indent="0">
              <a:buNone/>
            </a:pPr>
            <a:r>
              <a:rPr lang="ru-RU" u="sng" dirty="0" smtClean="0"/>
              <a:t>    </a:t>
            </a:r>
            <a:r>
              <a:rPr lang="ru-RU" sz="3600" u="sng" dirty="0" smtClean="0"/>
              <a:t>а) зажги спичку, а потом открой газовую горелку</a:t>
            </a:r>
          </a:p>
          <a:p>
            <a:pPr marL="0" indent="0">
              <a:buNone/>
            </a:pPr>
            <a:r>
              <a:rPr lang="ru-RU" sz="3600" dirty="0" smtClean="0"/>
              <a:t>   б) открой газовую горелку, а потом зажги спичку</a:t>
            </a:r>
            <a:endParaRPr lang="ru-RU" sz="3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пользоваться газовой плитой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3766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Раздел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Ты и твое здоровье</a:t>
            </a:r>
            <a:r>
              <a:rPr lang="ru-RU" sz="44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sz="4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278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147248" cy="44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 smtClean="0"/>
              <a:t>     Когда дом</a:t>
            </a:r>
          </a:p>
          <a:p>
            <a:pPr marL="0" indent="0">
              <a:buNone/>
            </a:pPr>
            <a:r>
              <a:rPr lang="ru-RU" sz="4800" dirty="0" smtClean="0"/>
              <a:t>                         становится </a:t>
            </a:r>
          </a:p>
          <a:p>
            <a:pPr marL="0" indent="0">
              <a:buNone/>
            </a:pPr>
            <a:r>
              <a:rPr lang="ru-RU" sz="4800" dirty="0" smtClean="0"/>
              <a:t>                        </a:t>
            </a:r>
          </a:p>
          <a:p>
            <a:pPr marL="0" indent="0">
              <a:buNone/>
            </a:pPr>
            <a:r>
              <a:rPr lang="ru-RU" sz="4800" dirty="0" smtClean="0"/>
              <a:t>                                  опасным.                    </a:t>
            </a:r>
            <a:endParaRPr lang="ru-RU" sz="4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Тема урока.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150204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Autofit/>
          </a:bodyPr>
          <a:lstStyle/>
          <a:p>
            <a:r>
              <a:rPr lang="ru-RU" sz="3200" dirty="0" smtClean="0"/>
              <a:t> 1 группа – Огонь- друг и враг</a:t>
            </a:r>
          </a:p>
          <a:p>
            <a:r>
              <a:rPr lang="ru-RU" sz="3200" dirty="0"/>
              <a:t> </a:t>
            </a:r>
            <a:r>
              <a:rPr lang="ru-RU" sz="3200" dirty="0" smtClean="0"/>
              <a:t>2 группа – Как уберечь себя от ожогов</a:t>
            </a:r>
          </a:p>
          <a:p>
            <a:r>
              <a:rPr lang="ru-RU" sz="3200" dirty="0"/>
              <a:t> </a:t>
            </a:r>
            <a:r>
              <a:rPr lang="ru-RU" sz="3200" dirty="0" smtClean="0"/>
              <a:t>3 группа – Как дышать, если кругом дым</a:t>
            </a:r>
          </a:p>
          <a:p>
            <a:r>
              <a:rPr lang="ru-RU" sz="3200" dirty="0" smtClean="0"/>
              <a:t>4 группа – Острые предметы – это опасно!</a:t>
            </a:r>
          </a:p>
          <a:p>
            <a:r>
              <a:rPr lang="ru-RU" sz="3200" dirty="0" smtClean="0"/>
              <a:t>5 группа -  Как пользоваться газовой плитой.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146456"/>
          </a:xfrm>
        </p:spPr>
        <p:txBody>
          <a:bodyPr/>
          <a:lstStyle/>
          <a:p>
            <a:r>
              <a:rPr lang="ru-RU" dirty="0" smtClean="0"/>
              <a:t>Работа в группах.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0625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2564904"/>
            <a:ext cx="7408333" cy="345069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1. Причина возникновения опасности (Почему?)</a:t>
            </a:r>
          </a:p>
          <a:p>
            <a:r>
              <a:rPr lang="ru-RU" sz="2800" dirty="0" smtClean="0"/>
              <a:t>2.Правила поведения (Как вести себя)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6692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412777"/>
            <a:ext cx="7408333" cy="4392488"/>
          </a:xfrm>
        </p:spPr>
        <p:txBody>
          <a:bodyPr>
            <a:noAutofit/>
          </a:bodyPr>
          <a:lstStyle/>
          <a:p>
            <a:r>
              <a:rPr lang="ru-RU" sz="3200" dirty="0" smtClean="0"/>
              <a:t> Если в доме возник пожар, сразу убегай.</a:t>
            </a:r>
          </a:p>
          <a:p>
            <a:r>
              <a:rPr lang="ru-RU" sz="3200" dirty="0" smtClean="0"/>
              <a:t>Выводи из горящего дома малышей.</a:t>
            </a:r>
          </a:p>
          <a:p>
            <a:r>
              <a:rPr lang="ru-RU" sz="3200" dirty="0" smtClean="0"/>
              <a:t>Не прячься в горящем доме.</a:t>
            </a:r>
          </a:p>
          <a:p>
            <a:r>
              <a:rPr lang="ru-RU" sz="3200" dirty="0" smtClean="0"/>
              <a:t>Не пытайся тушить пожар.</a:t>
            </a:r>
          </a:p>
          <a:p>
            <a:r>
              <a:rPr lang="ru-RU" sz="3200" dirty="0" smtClean="0"/>
              <a:t>Звони 01 и зови взрослых.</a:t>
            </a:r>
          </a:p>
          <a:p>
            <a:r>
              <a:rPr lang="ru-RU" sz="3200" dirty="0" smtClean="0"/>
              <a:t>Не поддавайтесь панике и не теряйте самообладания!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Огонь- друг и враг.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2429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628800"/>
            <a:ext cx="7408333" cy="4497363"/>
          </a:xfrm>
        </p:spPr>
        <p:txBody>
          <a:bodyPr>
            <a:noAutofit/>
          </a:bodyPr>
          <a:lstStyle/>
          <a:p>
            <a:pPr lvl="1"/>
            <a:r>
              <a:rPr lang="ru-RU" sz="3200" dirty="0" smtClean="0"/>
              <a:t>Проходя мимо кухонной плиты, не зацепись рукой за ручку сковороды или кастрюли.</a:t>
            </a:r>
          </a:p>
          <a:p>
            <a:r>
              <a:rPr lang="ru-RU" sz="3200" dirty="0" smtClean="0"/>
              <a:t>Не снимай самостоятельно крышки с кастрюль, в которой кипит вода.</a:t>
            </a:r>
          </a:p>
          <a:p>
            <a:r>
              <a:rPr lang="ru-RU" sz="3200" dirty="0" smtClean="0"/>
              <a:t>Не поднимай кастрюли с горячей жидкостью.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уберечь себя от ожогов.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0596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2276872"/>
            <a:ext cx="7408333" cy="3450696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Прежде чем входить в воду в ванне, </a:t>
            </a:r>
            <a:r>
              <a:rPr lang="ru-RU" sz="3200" dirty="0"/>
              <a:t>п</a:t>
            </a:r>
            <a:r>
              <a:rPr lang="ru-RU" sz="3200" dirty="0" smtClean="0"/>
              <a:t>роверь пальцем, не слишком ли она горячая.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12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484784"/>
            <a:ext cx="7408333" cy="4314792"/>
          </a:xfrm>
        </p:spPr>
        <p:txBody>
          <a:bodyPr>
            <a:normAutofit fontScale="25000" lnSpcReduction="20000"/>
          </a:bodyPr>
          <a:lstStyle/>
          <a:p>
            <a:r>
              <a:rPr lang="ru-RU" sz="14400" dirty="0" smtClean="0"/>
              <a:t>Увидев дым, немедленно покинь помещение.</a:t>
            </a:r>
          </a:p>
          <a:p>
            <a:r>
              <a:rPr lang="ru-RU" sz="14400" dirty="0" smtClean="0"/>
              <a:t>Если невозможно покинуть помещение, то плотно закрой комнату, в которой что-то горит.</a:t>
            </a:r>
          </a:p>
          <a:p>
            <a:r>
              <a:rPr lang="ru-RU" sz="14400" dirty="0" smtClean="0"/>
              <a:t>Заткните дверные щели любыми тряпками.</a:t>
            </a:r>
          </a:p>
          <a:p>
            <a:r>
              <a:rPr lang="ru-RU" sz="14400" dirty="0" smtClean="0"/>
              <a:t>Подойди к открытому окну и зови на помощь!</a:t>
            </a:r>
          </a:p>
          <a:p>
            <a:endParaRPr lang="ru-RU" sz="4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дышать, если кругом дым.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4498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265</TotalTime>
  <Words>558</Words>
  <Application>Microsoft Office PowerPoint</Application>
  <PresentationFormat>Экран (4:3)</PresentationFormat>
  <Paragraphs>85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Волна</vt:lpstr>
      <vt:lpstr>Окружающий мир  4 класс.</vt:lpstr>
      <vt:lpstr>Раздел</vt:lpstr>
      <vt:lpstr>Тема урока.</vt:lpstr>
      <vt:lpstr>Работа в группах.</vt:lpstr>
      <vt:lpstr>План.</vt:lpstr>
      <vt:lpstr>Огонь- друг и враг.</vt:lpstr>
      <vt:lpstr>Как уберечь себя от ожогов.</vt:lpstr>
      <vt:lpstr>Презентация PowerPoint</vt:lpstr>
      <vt:lpstr>Как дышать, если кругом дым.</vt:lpstr>
      <vt:lpstr>Презентация PowerPoint</vt:lpstr>
      <vt:lpstr>Острые предметы- это опасно!</vt:lpstr>
      <vt:lpstr>Презентация PowerPoint</vt:lpstr>
      <vt:lpstr>Как пользоваться газовой плитой.</vt:lpstr>
      <vt:lpstr>Тест. Огонь- друг и враг.</vt:lpstr>
      <vt:lpstr>Как уберечь себя от ожогов.</vt:lpstr>
      <vt:lpstr>Как дышать, если кругом дым.</vt:lpstr>
      <vt:lpstr>Острые предметы – это опасно!</vt:lpstr>
      <vt:lpstr>Как пользоваться газовой плитой</vt:lpstr>
    </vt:vector>
  </TitlesOfParts>
  <Company>gimnaz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Раздел</dc:title>
  <dc:creator>user</dc:creator>
  <cp:lastModifiedBy>Пользователь</cp:lastModifiedBy>
  <cp:revision>27</cp:revision>
  <dcterms:created xsi:type="dcterms:W3CDTF">2011-11-17T05:06:23Z</dcterms:created>
  <dcterms:modified xsi:type="dcterms:W3CDTF">2013-10-24T05:28:16Z</dcterms:modified>
</cp:coreProperties>
</file>