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724D44-EEB0-46BB-8B13-0A989C27AEA7}" type="datetimeFigureOut">
              <a:rPr lang="ru-RU" smtClean="0"/>
              <a:pPr/>
              <a:t>18.10.2013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436D68-5A84-4FEF-AE00-41B205C9DA7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417490"/>
            <a:ext cx="8644030" cy="4225956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Цель    урока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обобщить 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и  систематизировать  знания  учащихся   при   решении   квадратных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уравнений; 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упражнять  в  решении   квадратных  уравнений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17556"/>
            <a:ext cx="8229600" cy="594044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1).  Какое  уравнение   называется   квадратным?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2).  Что  называют  дискриминантом  квадратного   уравнения?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3).  Сколько   корней  может  иметь  квадратное  уравнение? От  чего  это   зависит?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71612"/>
            <a:ext cx="8229600" cy="4797436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4). Напишите  формулу   корней  квадратного   уравнения.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5).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Напишите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формулу   корней  квадратного   уравнения, в  котором  второй  коэффициент   является  чётным  числом.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917688"/>
            <a:ext cx="8229600" cy="4940312"/>
          </a:xfrm>
        </p:spPr>
        <p:txBody>
          <a:bodyPr>
            <a:normAutofit fontScale="90000"/>
          </a:bodyPr>
          <a:lstStyle/>
          <a:p>
            <a:pPr algn="l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Уравнение   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Дискриминант  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Коэффициент   </a:t>
            </a:r>
            <a:br>
              <a:rPr lang="ru-RU" sz="6000" dirty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4. Приведённое   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. Выражение.</a:t>
            </a:r>
            <a:br>
              <a:rPr lang="ru-RU" sz="6000" dirty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857232"/>
            <a:ext cx="8229600" cy="564360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  </a:t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2500306"/>
            <a:ext cx="3643338" cy="164307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(х+2)</a:t>
            </a:r>
            <a:r>
              <a:rPr lang="ru-RU" sz="38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43- 6х</a:t>
            </a:r>
            <a:endParaRPr lang="ru-RU" sz="3800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571480"/>
            <a:ext cx="3643338" cy="1643074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3х</a:t>
            </a:r>
            <a:r>
              <a:rPr lang="ru-RU" sz="40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+7х+6=0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4429132"/>
            <a:ext cx="3643338" cy="164307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(х-2)</a:t>
            </a:r>
            <a:r>
              <a:rPr lang="ru-RU" sz="36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+24=(2+3х)</a:t>
            </a:r>
            <a:r>
              <a:rPr lang="ru-RU" sz="36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6314" y="571480"/>
            <a:ext cx="3714776" cy="1643074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2х</a:t>
            </a:r>
            <a:r>
              <a:rPr lang="ru-RU" sz="40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+5х+6=0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6314" y="2500306"/>
            <a:ext cx="3714776" cy="1643074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(х-1)</a:t>
            </a:r>
            <a:r>
              <a:rPr lang="ru-RU" sz="38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 29 - 5х</a:t>
            </a:r>
            <a:endParaRPr lang="ru-RU" sz="38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4429132"/>
            <a:ext cx="3786214" cy="164307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(х+3)</a:t>
            </a:r>
            <a:r>
              <a:rPr lang="ru-RU" sz="36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-16=(1-2х)</a:t>
            </a:r>
            <a:r>
              <a:rPr lang="ru-RU" sz="36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786058"/>
            <a:ext cx="8429684" cy="429737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4х</a:t>
            </a:r>
            <a:r>
              <a:rPr lang="ru-RU" sz="49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+4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х+1=0</a:t>
            </a: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   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б) 9х</a:t>
            </a:r>
            <a:r>
              <a:rPr lang="ru-RU" sz="49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    х+2=0</a:t>
            </a: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в) (3у</a:t>
            </a:r>
            <a:r>
              <a:rPr lang="ru-RU" sz="49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-4)/8 - (2у+3)/12=у/3-1/4;   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г) (4у</a:t>
            </a:r>
            <a:r>
              <a:rPr lang="ru-RU" sz="49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+3</a:t>
            </a: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)/15 – 2у/5=(5-2у)/10 –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1/3.</a:t>
            </a: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071546"/>
            <a:ext cx="571504" cy="71438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428868"/>
            <a:ext cx="642942" cy="714380"/>
          </a:xfrm>
          <a:prstGeom prst="rect">
            <a:avLst/>
          </a:prstGeom>
          <a:noFill/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85718" y="1357298"/>
          <a:ext cx="8286810" cy="2194560"/>
        </p:xfrm>
        <a:graphic>
          <a:graphicData uri="http://schemas.openxmlformats.org/drawingml/2006/table">
            <a:tbl>
              <a:tblPr/>
              <a:tblGrid>
                <a:gridCol w="2857522"/>
                <a:gridCol w="1285884"/>
                <a:gridCol w="1357322"/>
                <a:gridCol w="1428760"/>
                <a:gridCol w="1357322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r>
                        <a:rPr lang="ru-RU" sz="4000" dirty="0" smtClean="0">
                          <a:latin typeface="Times New Roman"/>
                          <a:ea typeface="Times New Roman"/>
                          <a:cs typeface="Times New Roman"/>
                        </a:rPr>
                        <a:t> вариант</a:t>
                      </a:r>
                      <a:endParaRPr lang="ru-RU" sz="4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б  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>
                          <a:latin typeface="Times New Roman"/>
                          <a:ea typeface="Times New Roman"/>
                          <a:cs typeface="Times New Roman"/>
                        </a:rPr>
                        <a:t>2  вариант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800" dirty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800" dirty="0" smtClean="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4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214422"/>
            <a:ext cx="821537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Домашнее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задание:</a:t>
            </a: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Самостоятельная   работа   в  шести  вариантах.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</TotalTime>
  <Words>76</Words>
  <Application>Microsoft Office PowerPoint</Application>
  <PresentationFormat>Экран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Цель    урока: обобщить   и  систематизировать  знания  учащихся   при   решении   квадратных  уравнений;  упражнять  в  решении   квадратных  уравнений</vt:lpstr>
      <vt:lpstr>1).  Какое  уравнение   называется   квадратным? 2).  Что  называют  дискриминантом  квадратного   уравнения? 3).  Сколько   корней  может  иметь  квадратное  уравнение? От  чего  это   зависит?  </vt:lpstr>
      <vt:lpstr> 4). Напишите  формулу   корней  квадратного   уравнения. 5). Напишите  формулу   корней  квадратного   уравнения, в  котором  второй  коэффициент   является  чётным  числом.   </vt:lpstr>
      <vt:lpstr> 1. Уравнение     2. Дискриминант    3. Коэффициент    4. Приведённое     5. Выражение.   </vt:lpstr>
      <vt:lpstr>                           </vt:lpstr>
      <vt:lpstr> а) 4х2 +4     х+1=0;       б) 9х2 -6     х+2=0;  в) (3у2 -4)/8 - (2у+3)/12=у/3-1/4;      г) (4у2+3)/15 – 2у/5=(5-2у)/10 – 1/3.   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Цель    урока: обобщить   и  систематизировать  знания  учащихся   при   решении   квадратных  уравнений;  упражнять  в  решении   квадратных  уравнений</dc:title>
  <dc:creator>Admin</dc:creator>
  <cp:lastModifiedBy>Admin</cp:lastModifiedBy>
  <cp:revision>6</cp:revision>
  <dcterms:created xsi:type="dcterms:W3CDTF">2013-10-17T15:24:29Z</dcterms:created>
  <dcterms:modified xsi:type="dcterms:W3CDTF">2013-10-18T16:46:52Z</dcterms:modified>
</cp:coreProperties>
</file>