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8" r:id="rId4"/>
    <p:sldId id="289" r:id="rId5"/>
    <p:sldId id="28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C3E58A-3179-45EC-B29C-DAFC51F918C5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44710A-4032-448C-A075-F425F3096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o-naselenie.ucoz.ru/image/flagmap_russia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at17.privet.ru/lr/0a0414eb0d10c80707ff2fdfa479239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build.com/mosbuild/files/96/9655db79-a1e9-4254-877e-113ec3846af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86;&#1081;%20&#1084;&#1086;&#1088;&#1086;&#1079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uobserver.com/media/src/cc8237ab8131e9ff78544d83e865499e.jpg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alpari-life.ru/concurs/spartak/photo/1470.jpg" TargetMode="External"/><Relationship Id="rId17" Type="http://schemas.openxmlformats.org/officeDocument/2006/relationships/image" Target="../media/image25.jpeg"/><Relationship Id="rId2" Type="http://schemas.openxmlformats.org/officeDocument/2006/relationships/hyperlink" Target="http://www.zipfm.lt/upl/Image/misc/zaidimai/jager/dalyviai/margarita.m.jpg" TargetMode="External"/><Relationship Id="rId16" Type="http://schemas.openxmlformats.org/officeDocument/2006/relationships/hyperlink" Target="http://www.biletcenter.ru/uploads/posts/2011-03/1300100533_mihaylovskiy-teat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kaluga-poisk.ru/utils/user_uploads/images/7ca4a106-9e8b-4c9a-8e82-c78d4b4cc772_display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dcp.sovserv.ru/media/images/3/1/0/412230.jpg" TargetMode="External"/><Relationship Id="rId4" Type="http://schemas.openxmlformats.org/officeDocument/2006/relationships/hyperlink" Target="http://slavyanskaya-kultura.ru/images/dancelogo.jpg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static.deseretnews.com/images/article/sidebar/630200994/Russias-Maxim-Marinin-and-his-partner-Tatian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i-portal.ru/uploads/images/00/00/02/2011/06/10/5bdfdd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ecnews.ru/upload/iblock/017/Balalaik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yauznal.ucoz.ru/matrjoshki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ik.ru/images/photos/18_3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japantoday.com/images/size/655x/2010/10/bears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.vladimir.i-edu.ru/index.php?title=%D0%98%D0%B7%D0%BE%D0%B1%D1%80%D0%B0%D0%B6%D0%B5%D0%BD%D0%B8%D0%B5:%D0%9F%D0%B0%D0%B2%D0%BB%D0%BE%D0%B2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wiki.vladimir.i-edu.ru/images/4/44/%D0%92%D0%B0%D0%B2%D0%B8%D0%BB%D0%BE%D0%B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.vladimir.i-edu.ru/index.php?title=%D0%98%D0%B7%D0%BE%D0%B1%D1%80%D0%B0%D0%B6%D0%B5%D0%BD%D0%B8%D0%B5:%D0%9C%D0%B5%D1%87%D0%BD%D0%B8%D0%BA%D0%BE%D0%B2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wiki.vladimir.i-edu.ru/index.php?title=%D0%98%D0%B7%D0%BE%D0%B1%D1%80%D0%B0%D0%B6%D0%B5%D0%BD%D0%B8%D0%B5:%D0%9A%D0%BE%D0%B2%D0%B0%D0%BB%D0%B5%D0%B2%D1%81%D0%BA%D0%B8%D0%B9.jpg" TargetMode="External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rgo.ru/2011/02/atlasov-vladimir-vasilevich/atlasov/" TargetMode="Externa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world.com.ua/images/2010/May/Eco/Vasjuganskoje-boloto/Vasjuganskoje-boloto_5.jpg" TargetMode="External"/><Relationship Id="rId2" Type="http://schemas.openxmlformats.org/officeDocument/2006/relationships/hyperlink" Target="http://protown.ru/information/hide/436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1%D0%B0%D1%81%D0%BA%D1%83%D0%BD%D1%87%D0%B0%D0%BA_%D0%BE%D0%B7%D0%B5%D1%80%D0%BE.JPG" TargetMode="External"/><Relationship Id="rId2" Type="http://schemas.openxmlformats.org/officeDocument/2006/relationships/hyperlink" Target="http://protown.ru/information/hide/436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admhmao.ru/obsved/Znam_sob/citogic/doklad/filipenko.files/slide0062_image017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71.radikal.ru/0905/90/106538d59edf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8062912" cy="1214446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Картинка 41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672984" cy="5572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364331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Р  О  С  С  И  Я</a:t>
            </a:r>
            <a:endParaRPr lang="ru-RU" sz="7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Столбы выветривания в Коми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столбы выветривания 2"/>
          <p:cNvPicPr>
            <a:picLocks noChangeAspect="1" noChangeArrowheads="1"/>
          </p:cNvPicPr>
          <p:nvPr/>
        </p:nvPicPr>
        <p:blipFill>
          <a:blip r:embed="rId2"/>
          <a:srcRect t="22263"/>
          <a:stretch>
            <a:fillRect/>
          </a:stretch>
        </p:blipFill>
        <p:spPr bwMode="auto">
          <a:xfrm>
            <a:off x="1428728" y="1562654"/>
            <a:ext cx="6500858" cy="50794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Собор Василия Блаженного в Москве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а 1 из 169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786610" cy="50804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Мамаев Курган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Родина-мать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маев курган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13" cy="51639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Гора Эльбрус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эльб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458098" cy="51763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4 из 12844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6" name="ой мороз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Картинка 18 из 14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643966" cy="575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Картинка 22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8" descr="Картинка 18 из 15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91539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4" descr="Картинка 136 из 13599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68512" cy="6072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2" descr="Картинка 12 из 475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66" y="428604"/>
            <a:ext cx="8786834" cy="557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14" descr="Картинка 15 из 3362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285728"/>
            <a:ext cx="8044321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10" descr="Картинка 1 из 2784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86050" y="428604"/>
            <a:ext cx="4286248" cy="5658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8" descr="Картинка 13 из 31919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7224" y="357166"/>
            <a:ext cx="7722548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 чем ассоциируется Россия у иностранцев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Мои документы\Газеты\ПТ\Неделя Москвоведения\Красная площад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785926"/>
            <a:ext cx="4674105" cy="2928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478632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Красная площадь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Картинка 9 из 1259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582" y="2786059"/>
            <a:ext cx="427948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0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Русские березки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 чем ассоциируется Россия у иностранцев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8 из 284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857364"/>
            <a:ext cx="3705845" cy="3571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5500702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Балалайка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Картинка 16 из 894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4838" y="1857364"/>
            <a:ext cx="4553412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29190" y="550070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Матрешки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 чем ассоциируется Россия у иностранцев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7-tub-ru.yandex.net/i?id=33588396-3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827032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6" y="492919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Блины с икрой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://im0-tub-ru.yandex.net/i?id=15736790-3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3793165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286248" y="4929198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Холодец с хреном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 чем ассоциируется Россия у иностранцев</a:t>
            </a:r>
            <a:endParaRPr lang="ru-RU" dirty="0"/>
          </a:p>
        </p:txBody>
      </p:sp>
      <p:pic>
        <p:nvPicPr>
          <p:cNvPr id="31746" name="Picture 2" descr="http://im2-tub-ru.yandex.net/i?id=242462565-4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8023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535782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Шапка ушанка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1748" name="Picture 4" descr="http://im6-tub-ru.yandex.net/i?id=242822555-3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1928802"/>
            <a:ext cx="420973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528638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Холод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3 из 233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6517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107154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РОССИЯ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 чем ассоциируется Россия у иностранцев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1 из 91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929486" cy="44853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Ими гордится Россия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ВЕЛИКИЕ БИОЛОГИ</a:t>
            </a:r>
            <a:endParaRPr lang="ru-RU" b="1" dirty="0"/>
          </a:p>
        </p:txBody>
      </p:sp>
      <p:pic>
        <p:nvPicPr>
          <p:cNvPr id="33794" name="Picture 2" descr="Изображение:Вавилов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1714512" cy="2696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Вавилов Николай Иванович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6" name="Picture 4" descr="http://www.wiki.vladimir.i-edu.ru/images/thumb/a/a9/%D0%9A%D0%BE%D0%B2%D0%B0%D0%BB%D0%B5%D0%B2%D1%81%D0%BA%D0%B8%D0%B9.jpg/172px-%D0%9A%D0%BE%D0%B2%D0%B0%D0%BB%D0%B5%D0%B2%D1%81%D0%BA%D0%B8%D0%B9.jpg">
            <a:hlinkClick r:id="rId4" tooltip="Ковалевский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69" y="2571744"/>
            <a:ext cx="2334593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285984" y="55721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Ковалевский Александр </a:t>
            </a:r>
            <a:r>
              <a:rPr lang="ru-RU" b="1" dirty="0" err="1" smtClean="0">
                <a:solidFill>
                  <a:srgbClr val="FF0000"/>
                </a:solidFill>
              </a:rPr>
              <a:t>Онуфриевич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8" name="Picture 6" descr="http://www.wiki.vladimir.i-edu.ru/images/thumb/3/35/%D0%9C%D0%B5%D1%87%D0%BD%D0%B8%D0%BA%D0%BE%D0%B2.jpg/166px-%D0%9C%D0%B5%D1%87%D0%BD%D0%B8%D0%BA%D0%BE%D0%B2.jpg">
            <a:hlinkClick r:id="rId6" tooltip="Мечников.jpg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1999" y="2571744"/>
            <a:ext cx="2264475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857752" y="564357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Мечников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Илья Ильич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801" name="Picture 9" descr="http://www.wiki.vladimir.i-edu.ru/images/thumb/c/c0/%D0%9F%D0%B0%D0%B2%D0%BB%D0%BE%D0%B2.jpg/141px-%D0%9F%D0%B0%D0%B2%D0%BB%D0%BE%D0%B2.jpg">
            <a:hlinkClick r:id="rId8" tooltip="Павлов.jpg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2571744"/>
            <a:ext cx="1913824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215206" y="557214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Павлов Иван Петрович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Ими гордится 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ВЕЛИКИЕ ГЕОГРАФЫ</a:t>
            </a:r>
            <a:endParaRPr lang="ru-RU" b="1" dirty="0"/>
          </a:p>
        </p:txBody>
      </p:sp>
      <p:pic>
        <p:nvPicPr>
          <p:cNvPr id="2050" name="Picture 2" descr="http://im3-tub-ru.yandex.net/i?id=185365038-2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1"/>
            <a:ext cx="1857388" cy="2653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286388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Миклухо-Маклай Николай Николаевич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rgo.ru/wp-content/uploads/2010/10/SemenTan-SH-199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643182"/>
            <a:ext cx="1705939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215206" y="528638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Семенов-Тян-Шанский Петр Петрович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im6-tub-ru.yandex.net/i?id=112301112-3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643182"/>
            <a:ext cx="1839527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072066" y="535782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Дежнев Семен Иванович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www.rgo.ru/wp-content/uploads/2011/02/Атласов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643182"/>
            <a:ext cx="2000264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643174" y="535782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Атласов Владимир Васильевич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00"/>
                </a:solidFill>
              </a:rPr>
              <a:t>Ими гордится Россия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ВЕЛИКИЕ ХИМИКИ</a:t>
            </a:r>
            <a:endParaRPr lang="ru-RU" b="1" dirty="0"/>
          </a:p>
        </p:txBody>
      </p:sp>
      <p:pic>
        <p:nvPicPr>
          <p:cNvPr id="34818" name="Picture 2" descr="http://im7-tub-ru.yandex.net/i?id=69506099-2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1910700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0" name="Picture 4" descr="http://im4-tub-ru.yandex.net/i?id=101231016-1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1722132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14351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Бутлеров Александр Михайлович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143512"/>
            <a:ext cx="147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Менделеев Дмитрий Иванович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://im4-tub-ru.yandex.net/i?id=112367290-4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1661172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57686" y="514351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Зинин Николай Николаевич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24" name="Picture 8" descr="http://im8-tub-ru.yandex.net/i?id=108214744-2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643182"/>
            <a:ext cx="1928826" cy="2303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388" y="4929198"/>
            <a:ext cx="2714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Ломоносов Михаил Васильевич </a:t>
            </a:r>
            <a:r>
              <a:rPr lang="ru-RU" b="1" dirty="0">
                <a:solidFill>
                  <a:srgbClr val="FF0000"/>
                </a:solidFill>
              </a:rPr>
              <a:t>первый русский учёный-естествоиспытатель мирового значения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САМЫЕ… </a:t>
            </a:r>
            <a:r>
              <a:rPr lang="ru-RU" sz="3600" b="1" dirty="0" smtClean="0">
                <a:solidFill>
                  <a:srgbClr val="FFFF00"/>
                </a:solidFill>
              </a:rPr>
              <a:t>САМЫЕ… </a:t>
            </a:r>
            <a:r>
              <a:rPr lang="ru-RU" sz="2800" b="1" dirty="0" smtClean="0">
                <a:solidFill>
                  <a:srgbClr val="FFFF00"/>
                </a:solidFill>
              </a:rPr>
              <a:t>САМЫЕ…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857364"/>
            <a:ext cx="3786182" cy="478634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hlinkClick r:id="rId2"/>
              </a:rPr>
              <a:t>Самое большое болото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на земном шаре находится в России, оно раскинулось на площади 53 тысячи квадратных километров на территории Новосибирской, Томской и Омской областей, между крупными сибирскими реками Обью и </a:t>
            </a:r>
            <a:r>
              <a:rPr lang="ru-RU" dirty="0" err="1" smtClean="0"/>
              <a:t>Иртышом</a:t>
            </a:r>
            <a:r>
              <a:rPr lang="ru-RU" dirty="0" smtClean="0"/>
              <a:t>. Большое Васюганское болото возникло около 10 тысяч лет назад.</a:t>
            </a:r>
            <a:endParaRPr lang="ru-RU" dirty="0"/>
          </a:p>
        </p:txBody>
      </p:sp>
      <p:pic>
        <p:nvPicPr>
          <p:cNvPr id="34820" name="Picture 4" descr="Картинка 2 из 3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26529">
            <a:off x="214282" y="1857364"/>
            <a:ext cx="5076825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САМЫЕ… </a:t>
            </a:r>
            <a:r>
              <a:rPr lang="ru-RU" sz="3600" b="1" dirty="0" smtClean="0">
                <a:solidFill>
                  <a:srgbClr val="FFFF00"/>
                </a:solidFill>
              </a:rPr>
              <a:t>САМЫЕ… </a:t>
            </a:r>
            <a:r>
              <a:rPr lang="ru-RU" sz="2800" b="1" dirty="0" smtClean="0">
                <a:solidFill>
                  <a:srgbClr val="FFFF00"/>
                </a:solidFill>
              </a:rPr>
              <a:t>САМЫЕ…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882808"/>
            <a:ext cx="464343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hlinkClick r:id="rId2"/>
              </a:rPr>
              <a:t>Самое соленое озеро</a:t>
            </a:r>
            <a:r>
              <a:rPr lang="ru-RU" b="1" dirty="0" smtClean="0"/>
              <a:t> </a:t>
            </a:r>
            <a:r>
              <a:rPr lang="ru-RU" dirty="0" smtClean="0"/>
              <a:t>- Баскунчак является крупнейшим месторождением самосадочной соли. Оно расположено в Ахтубинском районе Астраханской области - в северной части Прикаспийской низменности на полупустынной полосе левобережья реки Волги, примерно в 55 км от ее русла.</a:t>
            </a:r>
            <a:endParaRPr lang="ru-RU" dirty="0"/>
          </a:p>
        </p:txBody>
      </p:sp>
      <p:pic>
        <p:nvPicPr>
          <p:cNvPr id="1026" name="Picture 2" descr="http://upload.wikimedia.org/wikipedia/commons/thumb/6/6a/%D0%91%D0%B0%D1%81%D0%BA%D1%83%D0%BD%D1%87%D0%B0%D0%BA_%D0%BE%D0%B7%D0%B5%D1%80%D0%BE.JPG/200px-%D0%91%D0%B0%D1%81%D0%BA%D1%83%D0%BD%D1%87%D0%B0%D0%BA_%D0%BE%D0%B7%D0%B5%D1%80%D0%B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4572032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САМЫЕ… </a:t>
            </a:r>
            <a:r>
              <a:rPr lang="ru-RU" sz="3600" b="1" dirty="0" smtClean="0">
                <a:solidFill>
                  <a:srgbClr val="FFFF00"/>
                </a:solidFill>
              </a:rPr>
              <a:t>САМЫЕ… </a:t>
            </a:r>
            <a:r>
              <a:rPr lang="ru-RU" sz="2800" b="1" dirty="0" smtClean="0">
                <a:solidFill>
                  <a:srgbClr val="FFFF00"/>
                </a:solidFill>
              </a:rPr>
              <a:t>САМЫЕ…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882808"/>
            <a:ext cx="518637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Хвощ зимующий, растущий в средней полосе России, обладает чрезвычайной жёсткостью. В стенках его наружных клеток накапливается кремнезём, и его зелёным стеблем можно поцарапать стальную поверхность.</a:t>
            </a:r>
          </a:p>
          <a:p>
            <a:endParaRPr lang="ru-RU" dirty="0"/>
          </a:p>
        </p:txBody>
      </p:sp>
      <p:pic>
        <p:nvPicPr>
          <p:cNvPr id="4" name="Picture 2" descr="Каким растением можно поцарапать сталь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321471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САМЫЕ… </a:t>
            </a:r>
            <a:r>
              <a:rPr lang="ru-RU" sz="3600" b="1" dirty="0" smtClean="0">
                <a:solidFill>
                  <a:srgbClr val="FFFF00"/>
                </a:solidFill>
              </a:rPr>
              <a:t>САМЫЕ… </a:t>
            </a:r>
            <a:r>
              <a:rPr lang="ru-RU" sz="2800" b="1" dirty="0" smtClean="0">
                <a:solidFill>
                  <a:srgbClr val="FFFF00"/>
                </a:solidFill>
              </a:rPr>
              <a:t>САМЫЕ…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882808"/>
            <a:ext cx="5043494" cy="4572000"/>
          </a:xfrm>
        </p:spPr>
        <p:txBody>
          <a:bodyPr/>
          <a:lstStyle/>
          <a:p>
            <a:r>
              <a:rPr lang="ru-RU" sz="3200" dirty="0" smtClean="0"/>
              <a:t>В Воронежской области протекают две реки с именем Девица, обе впадают в Дон, и обе имеют притоком реки с именем </a:t>
            </a:r>
            <a:r>
              <a:rPr lang="ru-RU" sz="3200" dirty="0" err="1" smtClean="0"/>
              <a:t>Россошка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Какие притоки Дона текут рядом и имеют одинаковое название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pPr algn="ctr"/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025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857620" y="5357826"/>
            <a:ext cx="814390" cy="7429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929322" y="5500702"/>
            <a:ext cx="600076" cy="6000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715272" y="564357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 данным текущего учета, население России на начало 2011 года насчитывало около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142 миллионов человек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31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Картинка 3 из 78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7786742" cy="48404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898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Столица России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Газеты\ПТ\Неделя Москвоведения\Москва но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1000108"/>
            <a:ext cx="9237313" cy="5857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4000504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                     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14610" y="3357562"/>
            <a:ext cx="15359170" cy="156966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    О     С     К     В     А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Президент Российской Федерации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857628"/>
            <a:ext cx="5143536" cy="25971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Дмитрий Анатольевич </a:t>
            </a:r>
            <a:r>
              <a:rPr lang="ru-RU" sz="6000" dirty="0" smtClean="0"/>
              <a:t>Медведев</a:t>
            </a:r>
            <a:endParaRPr lang="ru-RU" sz="6000" dirty="0"/>
          </a:p>
        </p:txBody>
      </p:sp>
      <p:pic>
        <p:nvPicPr>
          <p:cNvPr id="16388" name="Picture 4" descr="Картинка 25 из 1345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857652" cy="4852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Семь чудес России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0940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Озеро Байкал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байкал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143641" cy="40057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Дворцовый ансамбль в Петергофе</a:t>
            </a:r>
            <a:r>
              <a:rPr lang="ru-RU" sz="4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/>
              <a:t>(</a:t>
            </a:r>
            <a:r>
              <a:rPr lang="ru-RU" sz="3600" dirty="0" smtClean="0">
                <a:latin typeface="Arial" charset="0"/>
                <a:cs typeface="Times New Roman" pitchFamily="18" charset="0"/>
              </a:rPr>
              <a:t>Санкт-Петербург)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39553" cy="46434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858280" cy="139903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Долина гейзеров на Камчатке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долина гейз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00830" cy="48840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762</TotalTime>
  <Words>320</Words>
  <Application>Microsoft Office PowerPoint</Application>
  <PresentationFormat>Экран (4:3)</PresentationFormat>
  <Paragraphs>57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Слайд 1</vt:lpstr>
      <vt:lpstr>Слайд 2</vt:lpstr>
      <vt:lpstr>По данным текущего учета, население России на начало 2011 года насчитывало около  142 миллионов человек  </vt:lpstr>
      <vt:lpstr>Столица России</vt:lpstr>
      <vt:lpstr>Президент Российской Федерации</vt:lpstr>
      <vt:lpstr>Семь чудес России</vt:lpstr>
      <vt:lpstr>Озеро Байкал</vt:lpstr>
      <vt:lpstr>Дворцовый ансамбль в Петергофе (Санкт-Петербург)</vt:lpstr>
      <vt:lpstr>Долина гейзеров на Камчатке </vt:lpstr>
      <vt:lpstr>Столбы выветривания в Коми </vt:lpstr>
      <vt:lpstr>Собор Василия Блаженного в Москве </vt:lpstr>
      <vt:lpstr>Мамаев Курган и Родина-мать</vt:lpstr>
      <vt:lpstr>Гора Эльбрус</vt:lpstr>
      <vt:lpstr>Слайд 14</vt:lpstr>
      <vt:lpstr>Слайд 15</vt:lpstr>
      <vt:lpstr>С чем ассоциируется Россия у иностранцев</vt:lpstr>
      <vt:lpstr>С чем ассоциируется Россия у иностранцев</vt:lpstr>
      <vt:lpstr>С чем ассоциируется Россия у иностранцев</vt:lpstr>
      <vt:lpstr>С чем ассоциируется Россия у иностранцев</vt:lpstr>
      <vt:lpstr>С чем ассоциируется Россия у иностранцев</vt:lpstr>
      <vt:lpstr>Ими гордится Россия</vt:lpstr>
      <vt:lpstr>Ими гордится Россия</vt:lpstr>
      <vt:lpstr>Ими гордится Россия</vt:lpstr>
      <vt:lpstr>САМЫЕ… САМЫЕ… САМЫЕ…</vt:lpstr>
      <vt:lpstr>САМЫЕ… САМЫЕ… САМЫЕ…</vt:lpstr>
      <vt:lpstr>САМЫЕ… САМЫЕ… САМЫЕ…</vt:lpstr>
      <vt:lpstr>САМЫЕ… САМЫЕ… САМЫЕ…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   О   С   С   И   Я</dc:title>
  <dc:creator>User</dc:creator>
  <cp:lastModifiedBy>User</cp:lastModifiedBy>
  <cp:revision>70</cp:revision>
  <dcterms:created xsi:type="dcterms:W3CDTF">2011-10-28T14:08:17Z</dcterms:created>
  <dcterms:modified xsi:type="dcterms:W3CDTF">2011-11-07T09:26:20Z</dcterms:modified>
</cp:coreProperties>
</file>