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83" r:id="rId3"/>
    <p:sldId id="259" r:id="rId4"/>
    <p:sldId id="284" r:id="rId5"/>
    <p:sldId id="286" r:id="rId6"/>
    <p:sldId id="285" r:id="rId7"/>
    <p:sldId id="289" r:id="rId8"/>
    <p:sldId id="290" r:id="rId9"/>
    <p:sldId id="291" r:id="rId10"/>
    <p:sldId id="292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1" r:id="rId20"/>
    <p:sldId id="277" r:id="rId21"/>
    <p:sldId id="287" r:id="rId22"/>
    <p:sldId id="28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us-ascii"/>
  <p:clrMru>
    <a:srgbClr val="FFFF66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63AA5-FB3A-4950-80B4-0C774C07A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FB37E-E8E0-4930-AF43-97A21A95B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1262-FCDD-42B3-BA59-186A9532A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76015-6930-40C2-B767-330571C64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DA7FD-8E75-4351-B058-984CCBBFE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F7F8-E920-441E-8F69-055BC9B4E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CCE8F-1878-417F-9696-559D66C8A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1E86A-0E39-486C-9476-9B58835B5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E0F0E-4701-4BA4-AE45-07CE9D404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10ABB-9F6C-405F-80F0-820344819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2BD57-2387-4DFA-A8F6-FFD6978FE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A63A0-9453-42D0-8267-7D327489E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0FFE3-A343-4484-B252-34F672EF4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97AA-D6CC-48C4-9ACD-CD997C85A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4AC84-1AAD-4352-8CCD-214C7C9AA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FEE16E-6BA6-4BFF-85F9-617F086FB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transition>
    <p:pull dir="l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totravel.com/upload/image/italiya06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avialine.com/img/photoreports/photoreport_252_2028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trud.ru/userfiles/gallery/a0/b_a0c3d73e41b64d2b0539415a39dc69e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patepis.com/wp-content/uploads/torino_2009_html_m1c40411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ik.ru/images/photos/18_3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hyperlink" Target="http://www.sands.su/images/graf_kartaitalii/4.p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g12.nnm.ru/4/c/e/6/d/c181cb6c7fae9b840d87520fb6e.jpg" TargetMode="External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www.pojrati.ru/uploads/posts/2010-11/1290687267_img0788_1.jpg" TargetMode="Externa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cationlovers.net/san_luis_obispo/wolff_vineyards_grapes_big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hyperlink" Target="http://i.allday.ru/uploads/posts/2009-04/thumbs/1240950305_shutterstock_904100.jpg" TargetMode="Externa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newsplt.ru/files/newsplt.ru/imagecache/page/img322.jpg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sfera.info/img/spaw/big/01_2911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vokrugsveta.ru/photo/thumbnails/1024/14473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etoday.ru/uploads/2008/03/24/easter_popebenedictxvi_stpeters_vatican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hyperlink" Target="http://img.photo.tut.ua/bustravel/231/12835/622820381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eaturepics.com/FI/Thumb300/20090913/Boy-Giving-Rose-Girl-1321840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://img1.liveinternet.ru/images/attach/c/3/74/863/74863551_12651497063GrV9b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bendelight.free.fr/images/effets_speciaux/canon_confettis/big/effet_canon_confettis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hyperlink" Target="http://darado.ru/i/serenada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karnavalmasok.ru/img/masks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hyperlink" Target="http://s4.images.drive2.ru/user.blog.photos/x2/4400/000/000/000/018/88ccff3ee88c5055-larg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357188"/>
            <a:ext cx="7772400" cy="1431925"/>
          </a:xfrm>
        </p:spPr>
        <p:txBody>
          <a:bodyPr/>
          <a:lstStyle/>
          <a:p>
            <a:pPr eaLnBrk="1" hangingPunct="1">
              <a:defRPr/>
            </a:pPr>
            <a:endParaRPr lang="ru-RU" sz="6600" b="1" i="1" dirty="0" smtClean="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9" name="Picture 7" descr="Картинка 122 из 1359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118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928670"/>
            <a:ext cx="8358246" cy="1200329"/>
          </a:xfrm>
          <a:custGeom>
            <a:avLst/>
            <a:gdLst>
              <a:gd name="connsiteX0" fmla="*/ 0 w 8358246"/>
              <a:gd name="connsiteY0" fmla="*/ 0 h 1200329"/>
              <a:gd name="connsiteX1" fmla="*/ 8358246 w 8358246"/>
              <a:gd name="connsiteY1" fmla="*/ 0 h 1200329"/>
              <a:gd name="connsiteX2" fmla="*/ 8358246 w 8358246"/>
              <a:gd name="connsiteY2" fmla="*/ 1200329 h 1200329"/>
              <a:gd name="connsiteX3" fmla="*/ 0 w 8358246"/>
              <a:gd name="connsiteY3" fmla="*/ 1200329 h 1200329"/>
              <a:gd name="connsiteX4" fmla="*/ 0 w 8358246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8246" h="1200329">
                <a:moveTo>
                  <a:pt x="0" y="0"/>
                </a:moveTo>
                <a:lnTo>
                  <a:pt x="8358246" y="0"/>
                </a:lnTo>
                <a:lnTo>
                  <a:pt x="8358246" y="1200329"/>
                </a:lnTo>
                <a:lnTo>
                  <a:pt x="0" y="120032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И Т А Л И Я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48" y="500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5298" name="Picture 2" descr="Картинка 7 из 13475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643998" cy="64992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66"/>
                </a:solidFill>
              </a:rPr>
              <a:t>Достопримечательности Рима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ru-RU" dirty="0" smtClean="0">
              <a:solidFill>
                <a:srgbClr val="FFFF66"/>
              </a:solidFill>
            </a:endParaRPr>
          </a:p>
        </p:txBody>
      </p:sp>
      <p:pic>
        <p:nvPicPr>
          <p:cNvPr id="9220" name="Picture 13" descr="Картинка 1 из 295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357313"/>
            <a:ext cx="7929563" cy="5314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FF66"/>
                </a:solidFill>
              </a:rPr>
              <a:t>Замок Святого ангела</a:t>
            </a:r>
            <a:br>
              <a:rPr lang="ru-RU" dirty="0" smtClean="0">
                <a:solidFill>
                  <a:srgbClr val="FFFF66"/>
                </a:solidFill>
              </a:rPr>
            </a:br>
            <a:endParaRPr lang="ru-RU" dirty="0" smtClean="0"/>
          </a:p>
        </p:txBody>
      </p:sp>
      <p:pic>
        <p:nvPicPr>
          <p:cNvPr id="10243" name="Picture 5" descr="замок святого ангел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071563"/>
            <a:ext cx="7358063" cy="55181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FF66"/>
                </a:solidFill>
              </a:rPr>
              <a:t>Колизей</a:t>
            </a:r>
            <a:br>
              <a:rPr lang="ru-RU" dirty="0" smtClean="0">
                <a:solidFill>
                  <a:srgbClr val="FFFF66"/>
                </a:solidFill>
              </a:rPr>
            </a:br>
            <a:endParaRPr lang="ru-RU" dirty="0" smtClean="0"/>
          </a:p>
        </p:txBody>
      </p:sp>
      <p:pic>
        <p:nvPicPr>
          <p:cNvPr id="11267" name="Picture 5" descr="колизей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177925"/>
            <a:ext cx="7572375" cy="568007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FF66"/>
                </a:solidFill>
              </a:rPr>
              <a:t>Пантеон</a:t>
            </a:r>
            <a:br>
              <a:rPr lang="ru-RU" dirty="0" smtClean="0">
                <a:solidFill>
                  <a:srgbClr val="FFFF66"/>
                </a:solidFill>
              </a:rPr>
            </a:br>
            <a:endParaRPr lang="ru-RU" dirty="0" smtClean="0"/>
          </a:p>
        </p:txBody>
      </p:sp>
      <p:pic>
        <p:nvPicPr>
          <p:cNvPr id="12291" name="Picture 5" descr="пантеон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1177925"/>
            <a:ext cx="7572375" cy="568007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FF66"/>
                </a:solidFill>
              </a:rPr>
              <a:t>Площадь Венеции</a:t>
            </a:r>
            <a:br>
              <a:rPr lang="ru-RU" dirty="0" smtClean="0">
                <a:solidFill>
                  <a:srgbClr val="FFFF66"/>
                </a:solidFill>
              </a:rPr>
            </a:br>
            <a:endParaRPr lang="ru-RU" dirty="0" smtClean="0"/>
          </a:p>
        </p:txBody>
      </p:sp>
      <p:pic>
        <p:nvPicPr>
          <p:cNvPr id="13315" name="Picture 5" descr="площадь венеци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071563"/>
            <a:ext cx="7429500" cy="557212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FF66"/>
                </a:solidFill>
              </a:rPr>
              <a:t>Площадь </a:t>
            </a:r>
            <a:r>
              <a:rPr lang="ru-RU" dirty="0" err="1" smtClean="0">
                <a:solidFill>
                  <a:srgbClr val="FFFF66"/>
                </a:solidFill>
              </a:rPr>
              <a:t>Навона</a:t>
            </a:r>
            <a:r>
              <a:rPr lang="ru-RU" dirty="0" smtClean="0">
                <a:solidFill>
                  <a:srgbClr val="FFFF66"/>
                </a:solidFill>
              </a:rPr>
              <a:t/>
            </a:r>
            <a:br>
              <a:rPr lang="ru-RU" dirty="0" smtClean="0">
                <a:solidFill>
                  <a:srgbClr val="FFFF66"/>
                </a:solidFill>
              </a:rPr>
            </a:br>
            <a:endParaRPr lang="ru-RU" dirty="0" smtClean="0"/>
          </a:p>
        </p:txBody>
      </p:sp>
      <p:pic>
        <p:nvPicPr>
          <p:cNvPr id="14339" name="Picture 5" descr="площадь навон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177925"/>
            <a:ext cx="7572375" cy="568007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FF66"/>
                </a:solidFill>
              </a:rPr>
              <a:t>Фонтан </a:t>
            </a:r>
            <a:r>
              <a:rPr lang="ru-RU" dirty="0" err="1" smtClean="0">
                <a:solidFill>
                  <a:srgbClr val="FFFF66"/>
                </a:solidFill>
              </a:rPr>
              <a:t>Треви</a:t>
            </a:r>
            <a:r>
              <a:rPr lang="ru-RU" dirty="0" smtClean="0">
                <a:solidFill>
                  <a:srgbClr val="FFFF66"/>
                </a:solidFill>
              </a:rPr>
              <a:t> </a:t>
            </a:r>
            <a:br>
              <a:rPr lang="ru-RU" dirty="0" smtClean="0">
                <a:solidFill>
                  <a:srgbClr val="FFFF66"/>
                </a:solidFill>
              </a:rPr>
            </a:br>
            <a:endParaRPr lang="ru-RU" dirty="0" smtClean="0"/>
          </a:p>
        </p:txBody>
      </p:sp>
      <p:pic>
        <p:nvPicPr>
          <p:cNvPr id="15363" name="Picture 5" descr="фонан трев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143000"/>
            <a:ext cx="7358062" cy="55181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FF66"/>
                </a:solidFill>
              </a:rPr>
              <a:t>Действующие вулканы</a:t>
            </a:r>
            <a:endParaRPr lang="ru-RU" dirty="0" smtClean="0">
              <a:solidFill>
                <a:srgbClr val="FFFF66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400" b="1" dirty="0" smtClean="0">
              <a:solidFill>
                <a:srgbClr val="FFFF66"/>
              </a:solidFill>
            </a:endParaRPr>
          </a:p>
        </p:txBody>
      </p:sp>
      <p:pic>
        <p:nvPicPr>
          <p:cNvPr id="16388" name="Picture 5" descr="http://im7-tub-ru.yandex.net/i?id=277144969-38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194103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389" name="Picture 7" descr="http://im3-tub-ru.yandex.net/i?id=463185274-52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143116"/>
            <a:ext cx="3034535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390" name="Picture 9" descr="http://im5-tub-ru.yandex.net/i?id=367966255-22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86256"/>
            <a:ext cx="3104549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928662" y="3429000"/>
            <a:ext cx="1785950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Везувий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0496" y="4286256"/>
            <a:ext cx="1857388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Этна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388" y="6286520"/>
            <a:ext cx="2214578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Стромболи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FF66"/>
                </a:solidFill>
              </a:rPr>
              <a:t>Самая большая река - По </a:t>
            </a:r>
            <a:br>
              <a:rPr lang="ru-RU" dirty="0" smtClean="0">
                <a:solidFill>
                  <a:srgbClr val="FFFF66"/>
                </a:solidFill>
              </a:rPr>
            </a:br>
            <a:r>
              <a:rPr lang="ru-RU" dirty="0" smtClean="0">
                <a:solidFill>
                  <a:srgbClr val="FFFF66"/>
                </a:solidFill>
              </a:rPr>
              <a:t>(682 км).</a:t>
            </a:r>
            <a:endParaRPr lang="ru-RU" dirty="0" smtClean="0"/>
          </a:p>
        </p:txBody>
      </p:sp>
      <p:pic>
        <p:nvPicPr>
          <p:cNvPr id="17411" name="Picture 7" descr="Картинка 5 из 377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714500"/>
            <a:ext cx="7358062" cy="490061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100" name="Picture 2" descr="Картинка 13 из 2332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Картинка 45 из 12039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928688"/>
            <a:ext cx="17272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animashky.ru/flist/3dtransport/13/7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785813"/>
            <a:ext cx="1219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2.71045E-6 L -0.21267 0.08395 " pathEditMode="relative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FF66"/>
                </a:solidFill>
              </a:rPr>
              <a:t>Итальянская кухня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1500" y="0"/>
            <a:ext cx="8229600" cy="460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dirty="0" smtClean="0">
              <a:solidFill>
                <a:srgbClr val="FFFF66"/>
              </a:solidFill>
            </a:endParaRPr>
          </a:p>
        </p:txBody>
      </p:sp>
      <p:pic>
        <p:nvPicPr>
          <p:cNvPr id="18436" name="Picture 5" descr="Lasag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786188"/>
            <a:ext cx="3786188" cy="28400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5357813" y="5857875"/>
            <a:ext cx="3500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Лазанья</a:t>
            </a:r>
          </a:p>
        </p:txBody>
      </p:sp>
      <p:pic>
        <p:nvPicPr>
          <p:cNvPr id="18438" name="Picture 8" descr="Картинка 11 из 3620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88"/>
            <a:ext cx="5076825" cy="2847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1785938" y="6000750"/>
            <a:ext cx="3071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Пицца</a:t>
            </a:r>
          </a:p>
        </p:txBody>
      </p:sp>
      <p:pic>
        <p:nvPicPr>
          <p:cNvPr id="18440" name="Picture 11" descr="Картинка 8 из 2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1071563"/>
            <a:ext cx="3713163" cy="2466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537" name="TextBox 12"/>
          <p:cNvSpPr txBox="1">
            <a:spLocks noChangeArrowheads="1"/>
          </p:cNvSpPr>
          <p:nvPr/>
        </p:nvSpPr>
        <p:spPr bwMode="auto">
          <a:xfrm>
            <a:off x="5500688" y="2428875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Arial" charset="0"/>
              </a:rPr>
              <a:t>Спагетти с соусом "А-ля Болоньезе". </a:t>
            </a:r>
          </a:p>
        </p:txBody>
      </p:sp>
      <p:pic>
        <p:nvPicPr>
          <p:cNvPr id="18442" name="Picture 13" descr="http://im2-tub-ru.yandex.net/i?id=445308784-07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1143000"/>
            <a:ext cx="3643312" cy="2428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539" name="TextBox 14"/>
          <p:cNvSpPr txBox="1">
            <a:spLocks noChangeArrowheads="1"/>
          </p:cNvSpPr>
          <p:nvPr/>
        </p:nvSpPr>
        <p:spPr bwMode="auto">
          <a:xfrm>
            <a:off x="785813" y="3071813"/>
            <a:ext cx="314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Карпаччо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Италия - крупнейший производитель, экспортер и потребитель вина в мире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9459" name="Picture 2" descr="http://im8-tub-ru.yandex.net/i?id=92085523-32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857375"/>
            <a:ext cx="2857500" cy="2357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5" descr="Картинка 2 из 805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857375"/>
            <a:ext cx="3124200" cy="2357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7" descr="http://i.allday.ru/uploads/posts/2009-04/thumbs/1240950305_shutterstock_904100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051300"/>
            <a:ext cx="4214813" cy="2806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Их знают все</a:t>
            </a:r>
          </a:p>
        </p:txBody>
      </p:sp>
      <p:pic>
        <p:nvPicPr>
          <p:cNvPr id="20483" name="Picture 2" descr="Galileo Galil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14500"/>
            <a:ext cx="2054225" cy="1643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6858000" y="3357563"/>
            <a:ext cx="1928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Галилео Галилей</a:t>
            </a:r>
          </a:p>
        </p:txBody>
      </p:sp>
      <p:pic>
        <p:nvPicPr>
          <p:cNvPr id="20487" name="Picture 8" descr="Giordano_Bru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714500"/>
            <a:ext cx="2054225" cy="1643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285750" y="3357563"/>
            <a:ext cx="2071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Джордано Бруно</a:t>
            </a:r>
          </a:p>
        </p:txBody>
      </p:sp>
      <p:pic>
        <p:nvPicPr>
          <p:cNvPr id="20489" name="Picture 10" descr="Leonardo da Vinc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1714500"/>
            <a:ext cx="2054225" cy="1643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2643188" y="3429000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Деонардо да Винчи</a:t>
            </a:r>
          </a:p>
        </p:txBody>
      </p:sp>
      <p:pic>
        <p:nvPicPr>
          <p:cNvPr id="20491" name="Picture 12" descr="Amerigo Vespucc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6150" y="1714500"/>
            <a:ext cx="2054225" cy="1643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4786313" y="3357563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Америго Веспуччи</a:t>
            </a:r>
          </a:p>
        </p:txBody>
      </p:sp>
      <p:pic>
        <p:nvPicPr>
          <p:cNvPr id="20494" name="Picture 16" descr="Antonio Stradivar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1375" y="4643446"/>
            <a:ext cx="1952625" cy="1562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88" name="TextBox 14"/>
          <p:cNvSpPr txBox="1">
            <a:spLocks noChangeArrowheads="1"/>
          </p:cNvSpPr>
          <p:nvPr/>
        </p:nvSpPr>
        <p:spPr bwMode="auto">
          <a:xfrm>
            <a:off x="7000875" y="6215063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Антонио Страдивари </a:t>
            </a:r>
          </a:p>
        </p:txBody>
      </p:sp>
      <p:pic>
        <p:nvPicPr>
          <p:cNvPr id="20496" name="Picture 18" descr="Giacomo Puccin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4643446"/>
            <a:ext cx="1965325" cy="1571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90" name="TextBox 16"/>
          <p:cNvSpPr txBox="1">
            <a:spLocks noChangeArrowheads="1"/>
          </p:cNvSpPr>
          <p:nvPr/>
        </p:nvSpPr>
        <p:spPr bwMode="auto">
          <a:xfrm>
            <a:off x="4929188" y="6143625"/>
            <a:ext cx="1928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Джакомо Пуччини </a:t>
            </a:r>
          </a:p>
        </p:txBody>
      </p:sp>
      <p:pic>
        <p:nvPicPr>
          <p:cNvPr id="20498" name="Picture 20" descr="Giuseppe Verd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4643446"/>
            <a:ext cx="1965325" cy="1571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92" name="TextBox 18"/>
          <p:cNvSpPr txBox="1">
            <a:spLocks noChangeArrowheads="1"/>
          </p:cNvSpPr>
          <p:nvPr/>
        </p:nvSpPr>
        <p:spPr bwMode="auto">
          <a:xfrm>
            <a:off x="2786063" y="6143625"/>
            <a:ext cx="1928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Джузеппе Верди</a:t>
            </a:r>
          </a:p>
        </p:txBody>
      </p:sp>
      <p:pic>
        <p:nvPicPr>
          <p:cNvPr id="20500" name="Picture 22" descr="Niccolo Paganin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4714884"/>
            <a:ext cx="1928812" cy="1543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94" name="TextBox 20"/>
          <p:cNvSpPr txBox="1">
            <a:spLocks noChangeArrowheads="1"/>
          </p:cNvSpPr>
          <p:nvPr/>
        </p:nvSpPr>
        <p:spPr bwMode="auto">
          <a:xfrm>
            <a:off x="285750" y="6215063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Никколо Паганини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FF66"/>
                </a:solidFill>
              </a:rPr>
              <a:t>Столица Италии - Рим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4" name="Picture 15" descr="Картинка 14 из 13231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74738"/>
            <a:ext cx="7329487" cy="578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Италия – парламентская республика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5750" y="1857375"/>
            <a:ext cx="4038600" cy="19812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Джорджо</a:t>
            </a:r>
            <a:r>
              <a:rPr lang="ru-RU" dirty="0" smtClean="0"/>
              <a:t> </a:t>
            </a:r>
            <a:r>
              <a:rPr lang="ru-RU" dirty="0" err="1" smtClean="0"/>
              <a:t>Наполитано</a:t>
            </a:r>
            <a:r>
              <a:rPr lang="ru-RU" dirty="0" smtClean="0"/>
              <a:t> - 11-й по счету президент этой страны. 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6149" name="Picture 2" descr="http://turafisha.ua/upload/articles/415_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28875"/>
            <a:ext cx="4191000" cy="2787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Население</a:t>
            </a:r>
          </a:p>
        </p:txBody>
      </p:sp>
      <p:pic>
        <p:nvPicPr>
          <p:cNvPr id="7171" name="Picture 2" descr="http://im7-tub-ru.yandex.net/i?id=463473702-45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357558" cy="25077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2" name="Picture 4" descr="http://im5-tub-ru.yandex.net/i?id=36667951-65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736"/>
            <a:ext cx="3276596" cy="2220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3" name="Picture 6" descr="Картинка 1 из 103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786188"/>
            <a:ext cx="3836988" cy="287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10" descr="Картинка 17 из 10120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3" y="3786188"/>
            <a:ext cx="39624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Религия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8" name="Picture 4" descr="Картинка 5 из 416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0"/>
            <a:ext cx="5076825" cy="3162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9" name="Picture 6" descr="Картинка 15 из 1014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3686175"/>
            <a:ext cx="5076825" cy="3171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Традиции и обычаи</a:t>
            </a:r>
            <a:endParaRPr lang="ru-RU" b="1" dirty="0"/>
          </a:p>
        </p:txBody>
      </p:sp>
      <p:pic>
        <p:nvPicPr>
          <p:cNvPr id="36866" name="Picture 2" descr="Картинка 3 из 4256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500174"/>
            <a:ext cx="4822065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8" name="Picture 4" descr="Картинка 15 из 151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926653"/>
            <a:ext cx="3105154" cy="4669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Традиции и обычаи</a:t>
            </a:r>
            <a:endParaRPr lang="ru-RU" dirty="0"/>
          </a:p>
        </p:txBody>
      </p:sp>
      <p:pic>
        <p:nvPicPr>
          <p:cNvPr id="53250" name="Picture 2" descr="Картинка 1 из 49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5076825" cy="38004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3252" name="Picture 4" descr="Картинка 9 из 47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476493"/>
            <a:ext cx="3143252" cy="41910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5" name="Picture 6" descr="http://images-photo.ru/_ph/23/2/28756510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0"/>
            <a:ext cx="1547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Традиции и обычаи</a:t>
            </a:r>
            <a:endParaRPr lang="ru-RU" dirty="0"/>
          </a:p>
        </p:txBody>
      </p:sp>
      <p:pic>
        <p:nvPicPr>
          <p:cNvPr id="54276" name="Picture 4" descr="Картинка 73 из 2737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786058"/>
            <a:ext cx="5076825" cy="3800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4278" name="Picture 6" descr="Картинка 81 из 2737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43050"/>
            <a:ext cx="5076825" cy="3781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101</Words>
  <Application>Microsoft Office PowerPoint</Application>
  <PresentationFormat>Экран (4:3)</PresentationFormat>
  <Paragraphs>36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Tahoma</vt:lpstr>
      <vt:lpstr>Arial</vt:lpstr>
      <vt:lpstr>Wingdings</vt:lpstr>
      <vt:lpstr>Calibri</vt:lpstr>
      <vt:lpstr>Times New Roman</vt:lpstr>
      <vt:lpstr>Океан</vt:lpstr>
      <vt:lpstr>Слайд 1</vt:lpstr>
      <vt:lpstr>Слайд 2</vt:lpstr>
      <vt:lpstr>Столица Италии - Рим</vt:lpstr>
      <vt:lpstr>Италия – парламентская республика</vt:lpstr>
      <vt:lpstr>Население</vt:lpstr>
      <vt:lpstr>Религия</vt:lpstr>
      <vt:lpstr>Традиции и обычаи</vt:lpstr>
      <vt:lpstr>Традиции и обычаи</vt:lpstr>
      <vt:lpstr>Традиции и обычаи</vt:lpstr>
      <vt:lpstr>Слайд 10</vt:lpstr>
      <vt:lpstr>Достопримечательности Рима</vt:lpstr>
      <vt:lpstr>Замок Святого ангела </vt:lpstr>
      <vt:lpstr>Колизей </vt:lpstr>
      <vt:lpstr>Пантеон </vt:lpstr>
      <vt:lpstr>Площадь Венеции </vt:lpstr>
      <vt:lpstr>Площадь Навона </vt:lpstr>
      <vt:lpstr>Фонтан Треви  </vt:lpstr>
      <vt:lpstr>Действующие вулканы</vt:lpstr>
      <vt:lpstr>Самая большая река - По  (682 км).</vt:lpstr>
      <vt:lpstr>Итальянская кухня</vt:lpstr>
      <vt:lpstr>Италия - крупнейший производитель, экспортер и потребитель вина в мире  </vt:lpstr>
      <vt:lpstr>Их знают все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Италия</dc:title>
  <dc:creator>Фёдор</dc:creator>
  <cp:lastModifiedBy>User</cp:lastModifiedBy>
  <cp:revision>47</cp:revision>
  <dcterms:created xsi:type="dcterms:W3CDTF">2011-10-27T15:05:20Z</dcterms:created>
  <dcterms:modified xsi:type="dcterms:W3CDTF">2011-11-07T10:06:46Z</dcterms:modified>
</cp:coreProperties>
</file>