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34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476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54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62152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049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913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214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688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68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220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266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4510E-86C7-435E-84FC-1109E9311229}" type="datetimeFigureOut">
              <a:rPr lang="ru-RU" smtClean="0"/>
              <a:t>09.11.2012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7BD8C9-689A-4581-A3D1-786A2C4A7B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6822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Lenovo\Desktop\Россия наша родина\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92696"/>
            <a:ext cx="8785532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075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7632848" cy="4608512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«Одна у человека мать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ru-RU" dirty="0" smtClean="0">
                <a:solidFill>
                  <a:schemeClr val="tx1"/>
                </a:solidFill>
              </a:rPr>
              <a:t>одна у него и Родина»</a:t>
            </a: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«</a:t>
            </a:r>
            <a:r>
              <a:rPr lang="ru-RU" dirty="0">
                <a:solidFill>
                  <a:schemeClr val="tx1"/>
                </a:solidFill>
              </a:rPr>
              <a:t>Д</a:t>
            </a:r>
            <a:r>
              <a:rPr lang="ru-RU" dirty="0" smtClean="0">
                <a:solidFill>
                  <a:schemeClr val="tx1"/>
                </a:solidFill>
              </a:rPr>
              <a:t>ля Родины своей ни сил</a:t>
            </a:r>
            <a:r>
              <a:rPr lang="en-US" dirty="0" smtClean="0">
                <a:solidFill>
                  <a:schemeClr val="tx1"/>
                </a:solidFill>
              </a:rPr>
              <a:t>,</a:t>
            </a:r>
            <a:r>
              <a:rPr lang="ru-RU" dirty="0" smtClean="0">
                <a:solidFill>
                  <a:schemeClr val="tx1"/>
                </a:solidFill>
              </a:rPr>
              <a:t> ни жизни не жалей»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1286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Lenovo\Desktop\Россия наша родина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689" y="151502"/>
            <a:ext cx="8640960" cy="649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2595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Lenovo\Desktop\Россия наша родина\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503" y="1196752"/>
            <a:ext cx="8826474" cy="4413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17666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24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2012-11-09T15:27:34Z</dcterms:created>
  <dcterms:modified xsi:type="dcterms:W3CDTF">2012-11-09T15:34:02Z</dcterms:modified>
</cp:coreProperties>
</file>