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63" r:id="rId5"/>
    <p:sldId id="257" r:id="rId6"/>
    <p:sldId id="268" r:id="rId7"/>
    <p:sldId id="267" r:id="rId8"/>
    <p:sldId id="260" r:id="rId9"/>
    <p:sldId id="261" r:id="rId10"/>
    <p:sldId id="262" r:id="rId11"/>
    <p:sldId id="273" r:id="rId12"/>
    <p:sldId id="264" r:id="rId13"/>
    <p:sldId id="272" r:id="rId14"/>
    <p:sldId id="265" r:id="rId15"/>
    <p:sldId id="266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Анализ эпизода – это путь постижения смысла целого произведения через его фрагмент.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834338" cy="2571768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Тема урока: Анализ эпизода </a:t>
            </a:r>
            <a:b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 Освобождение Маши Мироновой». ( По повести А.С.Пушкина «Капитанская дочка».)</a:t>
            </a:r>
            <a:b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429132"/>
            <a:ext cx="1500198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86256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4357694"/>
            <a:ext cx="1714511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71481"/>
            <a:ext cx="8429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для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лингво-стилистического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анализа 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857365"/>
            <a:ext cx="828680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Каким мы видим Пугачева в данном эпизоде? Какими словами и выражениями характеризуется Пугачев? Каково авторское отношение к Пугачеву? Как вы можете доказать противоречивое отношение автора к предводителю восстания? Как вы думаете, какие мысли пронеслись в голове Гринева, что он почувствовал, когда увидел Пугачева на диване, «на котором, бывало, дремал Иван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Кузмич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…»? Почему у Гринева «сердце заныло», когда он вошел в знакомый дом?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Каким мы видим Пугачева в данном эпизоде? Какими словами и выражениями характеризуется Пугачев? Каково авторское отношение к Пугачеву? Как вы можете доказать противоречивое отношение автора к предводителю восстания? Как вы думаете, какие мысли пронеслись в голове Гринева, что он почувствовал, когда увидел Пугачева на диване, «на котором, бывало, дремал Иван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Кузмич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…»? Почему у Гринева «сердце заныло», когда он вошел в знакомый дом?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2416" y="3244334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166843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Найдите цитату: « Не могу изъяснить то, что я чувствовал, расставаясь с этим ужасным человеком, извергом, злодеем для всех, кроме одного меня». Почему У Гринева возникло «сильное сочувствие» к Пугачеву?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Какими словами и выражениями характеризуется Швабрин? Каково авторское отношение к этому персонажу?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Почему Пугачев так жестоко наказывает за обман Швабрина и не наказывает за обман же Гринева?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143240" y="4286256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 flipH="1">
            <a:off x="214282" y="0"/>
            <a:ext cx="878687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3932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к эпизоду.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285860"/>
            <a:ext cx="821537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Какие качества характера Гринева проявляются в эпизоде: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 взаимоотношениях с Машей;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 взаимоотношениях с Пугачевым;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 взаимоотношениях со Швабриным?</a:t>
            </a:r>
          </a:p>
          <a:p>
            <a:pPr lvl="0"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Почему глава названа А.С.Пушкиным « Сирота». Что выражает, отражает заголовок?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Какова тема эпизода? Придумайте заголовок, отражающий тему.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Какова основная проблема эпизода?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Какова идея эпизода? Обратите внимание на эпиграф, в котором как раз отражается идея главы.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7" y="1643050"/>
            <a:ext cx="642942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Чтобы принять правильное решение, необходимо определить мотивы поступка.</a:t>
            </a:r>
            <a:endParaRPr lang="ru-RU" sz="40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304004"/>
            <a:ext cx="2214578" cy="212539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3582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Тезисы урока.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Преамбула. Анализ эпизода – путь к постижению замысла автора.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Эпизод  «Сирота» входит в основную часть произведения, это 12 глава.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Завязка эпизода: Пугачев приказывает Швабрину отвести его и Гринева к Марье Ивановне.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Кульминация эпизода: освобождение Маши, раскрытие обмана.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Концовка эпизода: Петр Гринев и Маша Миронова вместе покидают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Белогорскую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крепость.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данном эпизоде развиваются три сюжетные линии: Гринев-Маша; Гринев- Пугачев; Гринев – Швабрин.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Главная сюжетная линия эпизода, как и всего произведения, – Гринев-Маша.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Данный эпизод является кульминацией всего произведения, так как события меняют судьбу героев.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Гринев – повествователь, выразитель авторского отношения к персонажам.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Честь, совесть – основные принципы жизни Гринева и Пугачева.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Гринев и Швабрин – герои-антиподы.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Авторское отношение к героям через лингвистический анализ.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Обман Гринева и обман Швабрина: почему Пугачев прощает одного и наказывает другого?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Заключительный тезис. Анализ данного эпизода помог нам разобраться в таких понятиях, как честь, порядочность, благородство, помог понять авторское отношение к событиям и героям.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4580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7" y="1500174"/>
            <a:ext cx="80724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Написать сочинение «Анализ эпизода « Освобождение Маши Мироновой». ( По повести А.С.Пушкина «Капитанская дочка»)». Используй тезисы с урока!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Написать сочинение – рассуждение «Что такое честь, порядочность, благородство?» на материале повести «Капитанская дочка», то есть аргументы приводим из указанной повести. Готовимся к ЕГЭ ( проблема – аргументы)!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Дочитать повесть до конца, составить ряд «толстых» вопросов, касающихся идеи и проблематики 13 и 14 глав.</a:t>
            </a:r>
          </a:p>
          <a:p>
            <a:pPr marL="457200" indent="-457200"/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643446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следующего урока!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857364"/>
            <a:ext cx="3857652" cy="335758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2714644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00504"/>
            <a:ext cx="3258524" cy="22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14422"/>
            <a:ext cx="2428892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286124"/>
            <a:ext cx="2428892" cy="182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4286248" y="200024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7167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Решаем ситуативную задачу.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«Словаря русского языка» С.И.Ожегова.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48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Честь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Достойные уважения и гордости моральные качества человека; его соответствующие принципы.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Хорошая, незапятнанная репутация, доброе имя.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Целомудрие, непорочность.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Почет, уважение.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Порядочность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– честность, неспособность к низким, аморальным, антиобщественным поступкам.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Благородство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– высокая нравственность, самоотверженность и честность.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857760"/>
            <a:ext cx="2005016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к эпизоду.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571612"/>
            <a:ext cx="871540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Какую часть произведения занимает эпизод?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Сжато перескажите предложенный эпизод. Выделяем завязку, кульминацию, развязку.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Определяем тип речи. Вспомним схему построения повествовательных текстов.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Выясним, каково построение самого эпизода. Выделяем вступление, заключение, основную часть, которую делим на части, и составляем план эпизода.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714884"/>
            <a:ext cx="37147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91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Иллюстрации к эпизоду.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0719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8576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571500"/>
            <a:ext cx="7400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Воплощение образов героев повести.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6125"/>
            <a:ext cx="2428892" cy="244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89" y="1500174"/>
            <a:ext cx="2476511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643314"/>
            <a:ext cx="1698885" cy="278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5" y="4071942"/>
            <a:ext cx="24288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500174"/>
            <a:ext cx="2071701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071942"/>
            <a:ext cx="24526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1357298"/>
            <a:ext cx="8358214" cy="483209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Вступление.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Кибитка подъехала к крыльцу комендантского дома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часть. Освобождение Маши Мироновой: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Какую девушку держишь ты у себя под караулом?..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взглянул и обмер.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никогда не буду его женою!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Выходи, красная девица; дарую тебе волю. Я государь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и Гринев вас обманывает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Казнить так казнить, жаловать так жаловать: таков мой обычай.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Попадья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рассказала мне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Чудные обстоятельства соединили нас неразрывно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расстались дружески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навек оставили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Белогорскую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крепость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Цитатный план эпизода.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 flipH="1">
            <a:off x="285720" y="357166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9919" y="428604"/>
            <a:ext cx="70041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к эпизоду.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7158" y="1357298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Какие сюжетные линии развиваются в данном эпизоде?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Какая сюжетная линия является главной в эпизоде?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Какую роль в судьбе Гринева этот эпизод играет? Что изменили события эпизода в жизни героя?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Если проследить развитие сюжетной линии Гринев-Маша на протяжении всего произведения, то какова роль данного эпизода в сюжете всего произведения?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 чьего лица ведется повествование?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перед нами: рассказчик или повествователь?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Через восприятие Гриневым персонажей мы можем судить об отношении к ним автора?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363</TotalTime>
  <Words>957</Words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Тема урока: Анализ эпизода  « Освобождение Маши Мироновой». ( По повести А.С.Пушкина «Капитанская дочка».) </vt:lpstr>
      <vt:lpstr>Слайд 2</vt:lpstr>
      <vt:lpstr>Из «Словаря русского языка» С.И.Ожегова.</vt:lpstr>
      <vt:lpstr>Слайд 4</vt:lpstr>
      <vt:lpstr>Иллюстрации к эпизоду.</vt:lpstr>
      <vt:lpstr>Слайд 6</vt:lpstr>
      <vt:lpstr>Воплощение образов героев повести.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Анализ эпизода « Освобождение Маши Мироновой». ( По повести А.С.Пушкина «Капитанская дочка».) </dc:title>
  <cp:lastModifiedBy>User</cp:lastModifiedBy>
  <cp:revision>41</cp:revision>
  <dcterms:modified xsi:type="dcterms:W3CDTF">2013-08-05T10:15:42Z</dcterms:modified>
</cp:coreProperties>
</file>