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60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6" r:id="rId15"/>
    <p:sldId id="268" r:id="rId16"/>
    <p:sldId id="271" r:id="rId17"/>
    <p:sldId id="295" r:id="rId18"/>
    <p:sldId id="281" r:id="rId19"/>
    <p:sldId id="282" r:id="rId20"/>
    <p:sldId id="283" r:id="rId21"/>
    <p:sldId id="284" r:id="rId22"/>
    <p:sldId id="286" r:id="rId23"/>
    <p:sldId id="273" r:id="rId24"/>
    <p:sldId id="274" r:id="rId25"/>
    <p:sldId id="272" r:id="rId26"/>
    <p:sldId id="278" r:id="rId27"/>
    <p:sldId id="279" r:id="rId28"/>
    <p:sldId id="285" r:id="rId29"/>
    <p:sldId id="287" r:id="rId30"/>
    <p:sldId id="288" r:id="rId31"/>
    <p:sldId id="289" r:id="rId32"/>
    <p:sldId id="290" r:id="rId33"/>
    <p:sldId id="291" r:id="rId34"/>
    <p:sldId id="292" r:id="rId35"/>
    <p:sldId id="293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58CE-C422-47C0-BA8C-EAEF150B8B23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1808A-9FC2-4E6B-BE1A-56008CF31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58CE-C422-47C0-BA8C-EAEF150B8B23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1808A-9FC2-4E6B-BE1A-56008CF31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58CE-C422-47C0-BA8C-EAEF150B8B23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1808A-9FC2-4E6B-BE1A-56008CF31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58CE-C422-47C0-BA8C-EAEF150B8B23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1808A-9FC2-4E6B-BE1A-56008CF31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58CE-C422-47C0-BA8C-EAEF150B8B23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1808A-9FC2-4E6B-BE1A-56008CF31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58CE-C422-47C0-BA8C-EAEF150B8B23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1808A-9FC2-4E6B-BE1A-56008CF31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58CE-C422-47C0-BA8C-EAEF150B8B23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1808A-9FC2-4E6B-BE1A-56008CF31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58CE-C422-47C0-BA8C-EAEF150B8B23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1808A-9FC2-4E6B-BE1A-56008CF31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58CE-C422-47C0-BA8C-EAEF150B8B23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1808A-9FC2-4E6B-BE1A-56008CF31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58CE-C422-47C0-BA8C-EAEF150B8B23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1808A-9FC2-4E6B-BE1A-56008CF31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58CE-C422-47C0-BA8C-EAEF150B8B23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1808A-9FC2-4E6B-BE1A-56008CF31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758CE-C422-47C0-BA8C-EAEF150B8B23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1808A-9FC2-4E6B-BE1A-56008CF31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1470025"/>
          </a:xfrm>
        </p:spPr>
        <p:txBody>
          <a:bodyPr/>
          <a:lstStyle/>
          <a:p>
            <a:pPr algn="l"/>
            <a:r>
              <a:rPr lang="ru-RU" dirty="0" smtClean="0"/>
              <a:t>23.04.13.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28125" t="27344" r="33789" b="10156"/>
          <a:stretch>
            <a:fillRect/>
          </a:stretch>
        </p:blipFill>
        <p:spPr bwMode="auto">
          <a:xfrm>
            <a:off x="1428728" y="285728"/>
            <a:ext cx="6312192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27539" t="37109" r="29687" b="17969"/>
          <a:stretch>
            <a:fillRect/>
          </a:stretch>
        </p:blipFill>
        <p:spPr bwMode="auto">
          <a:xfrm>
            <a:off x="0" y="500042"/>
            <a:ext cx="9144000" cy="5761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28125" t="30273" r="27929" b="46289"/>
          <a:stretch>
            <a:fillRect/>
          </a:stretch>
        </p:blipFill>
        <p:spPr bwMode="auto">
          <a:xfrm>
            <a:off x="0" y="1643050"/>
            <a:ext cx="8858312" cy="2834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31054" t="32227" r="27344" b="52148"/>
          <a:stretch>
            <a:fillRect/>
          </a:stretch>
        </p:blipFill>
        <p:spPr bwMode="auto">
          <a:xfrm>
            <a:off x="-142908" y="2214554"/>
            <a:ext cx="887617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332656"/>
            <a:ext cx="7838256" cy="936104"/>
          </a:xfrm>
        </p:spPr>
        <p:txBody>
          <a:bodyPr/>
          <a:lstStyle/>
          <a:p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83568" y="1412776"/>
            <a:ext cx="7704856" cy="5040560"/>
          </a:xfrm>
          <a:prstGeom prst="rect">
            <a:avLst/>
          </a:prstGeo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628800"/>
            <a:ext cx="8245580" cy="183264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142976" y="1214422"/>
            <a:ext cx="6883698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7200" dirty="0" err="1" smtClean="0">
                <a:solidFill>
                  <a:schemeClr val="accent6"/>
                </a:solidFill>
              </a:rPr>
              <a:t>КПД=Ап</a:t>
            </a:r>
            <a:r>
              <a:rPr lang="ru-RU" sz="7200" dirty="0" smtClean="0">
                <a:solidFill>
                  <a:schemeClr val="accent6"/>
                </a:solidFill>
              </a:rPr>
              <a:t>/Аз </a:t>
            </a:r>
            <a:endParaRPr lang="ru-RU" sz="7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211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ый треугольник 3"/>
          <p:cNvSpPr/>
          <p:nvPr/>
        </p:nvSpPr>
        <p:spPr>
          <a:xfrm>
            <a:off x="1142976" y="928670"/>
            <a:ext cx="7215238" cy="3286148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1492171">
            <a:off x="1276927" y="621323"/>
            <a:ext cx="785818" cy="50006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492171">
            <a:off x="7355360" y="3428177"/>
            <a:ext cx="785818" cy="50006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>
            <a:stCxn id="7" idx="1"/>
          </p:cNvCxnSpPr>
          <p:nvPr/>
        </p:nvCxnSpPr>
        <p:spPr>
          <a:xfrm rot="10800000">
            <a:off x="6715141" y="3143249"/>
            <a:ext cx="676655" cy="36972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 flipH="1" flipV="1">
            <a:off x="1571604" y="857232"/>
            <a:ext cx="15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1036613" y="1464455"/>
            <a:ext cx="1213652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929190" y="2000240"/>
            <a:ext cx="4507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S</a:t>
            </a:r>
            <a:endParaRPr lang="ru-RU" sz="4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857356" y="2000240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+mj-lt"/>
              </a:rPr>
              <a:t>F</a:t>
            </a:r>
            <a:r>
              <a:rPr lang="ru-RU" b="1" dirty="0" smtClean="0">
                <a:latin typeface="+mj-lt"/>
              </a:rPr>
              <a:t>т</a:t>
            </a:r>
            <a:endParaRPr lang="ru-RU" b="1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4348" y="2643182"/>
            <a:ext cx="214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h</a:t>
            </a:r>
            <a:endParaRPr lang="ru-RU" sz="4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000892" y="2714620"/>
            <a:ext cx="357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F</a:t>
            </a:r>
            <a:endParaRPr lang="ru-RU" sz="48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ru-RU" b="1" dirty="0" smtClean="0"/>
              <a:t>Работа полезная           </a:t>
            </a:r>
            <a:r>
              <a:rPr lang="ru-RU" b="1" dirty="0" err="1" smtClean="0"/>
              <a:t>А</a:t>
            </a:r>
            <a:r>
              <a:rPr lang="ru-RU" b="1" baseline="-25000" dirty="0" err="1" smtClean="0"/>
              <a:t>п</a:t>
            </a:r>
            <a:r>
              <a:rPr lang="ru-RU" b="1" dirty="0" err="1" smtClean="0"/>
              <a:t>=</a:t>
            </a:r>
            <a:r>
              <a:rPr lang="ru-RU" b="1" dirty="0" smtClean="0"/>
              <a:t> </a:t>
            </a:r>
            <a:r>
              <a:rPr lang="en-US" b="1" dirty="0" smtClean="0"/>
              <a:t>F</a:t>
            </a:r>
            <a:r>
              <a:rPr lang="ru-RU" b="1" baseline="-25000" dirty="0"/>
              <a:t>т</a:t>
            </a:r>
            <a:r>
              <a:rPr lang="en-US" b="1" dirty="0"/>
              <a:t>∙h</a:t>
            </a:r>
            <a:endParaRPr lang="ru-RU" dirty="0"/>
          </a:p>
          <a:p>
            <a:pPr>
              <a:buNone/>
            </a:pPr>
            <a:r>
              <a:rPr lang="ru-RU" b="1" dirty="0" smtClean="0"/>
              <a:t>Работа затраченная     </a:t>
            </a:r>
            <a:r>
              <a:rPr lang="ru-RU" b="1" dirty="0" err="1" smtClean="0"/>
              <a:t>Аз=</a:t>
            </a:r>
            <a:r>
              <a:rPr lang="ru-RU" b="1" dirty="0" smtClean="0"/>
              <a:t> </a:t>
            </a:r>
            <a:r>
              <a:rPr lang="en-US" b="1" dirty="0" smtClean="0"/>
              <a:t>F</a:t>
            </a:r>
            <a:r>
              <a:rPr lang="en-US" b="1" dirty="0"/>
              <a:t>∙S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ый треугольник 3"/>
          <p:cNvSpPr/>
          <p:nvPr/>
        </p:nvSpPr>
        <p:spPr>
          <a:xfrm>
            <a:off x="1142976" y="928670"/>
            <a:ext cx="7215238" cy="3286148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1492171">
            <a:off x="1276927" y="621323"/>
            <a:ext cx="785818" cy="50006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492171">
            <a:off x="7355360" y="3428177"/>
            <a:ext cx="785818" cy="50006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>
            <a:stCxn id="7" idx="1"/>
          </p:cNvCxnSpPr>
          <p:nvPr/>
        </p:nvCxnSpPr>
        <p:spPr>
          <a:xfrm rot="10800000">
            <a:off x="6715141" y="3143249"/>
            <a:ext cx="676655" cy="36972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 flipH="1" flipV="1">
            <a:off x="1571604" y="857232"/>
            <a:ext cx="15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1036613" y="1464455"/>
            <a:ext cx="1213652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929190" y="2000240"/>
            <a:ext cx="4507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S</a:t>
            </a:r>
            <a:endParaRPr lang="ru-RU" sz="4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857356" y="2000240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+mj-lt"/>
              </a:rPr>
              <a:t>F</a:t>
            </a:r>
            <a:r>
              <a:rPr lang="ru-RU" b="1" dirty="0" smtClean="0">
                <a:latin typeface="+mj-lt"/>
              </a:rPr>
              <a:t>т</a:t>
            </a:r>
            <a:endParaRPr lang="ru-RU" b="1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4348" y="2643182"/>
            <a:ext cx="214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h</a:t>
            </a:r>
            <a:endParaRPr lang="ru-RU" sz="4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000892" y="2714620"/>
            <a:ext cx="357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F</a:t>
            </a:r>
            <a:endParaRPr lang="ru-RU" sz="48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504351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ru-RU" b="1" dirty="0" err="1" smtClean="0"/>
              <a:t>А</a:t>
            </a:r>
            <a:r>
              <a:rPr lang="ru-RU" b="1" baseline="-25000" dirty="0" err="1" smtClean="0"/>
              <a:t>п</a:t>
            </a:r>
            <a:r>
              <a:rPr lang="ru-RU" b="1" dirty="0" err="1" smtClean="0"/>
              <a:t>=</a:t>
            </a:r>
            <a:r>
              <a:rPr lang="ru-RU" b="1" dirty="0" smtClean="0"/>
              <a:t> </a:t>
            </a:r>
            <a:r>
              <a:rPr lang="en-US" b="1" dirty="0" smtClean="0"/>
              <a:t>F</a:t>
            </a:r>
            <a:r>
              <a:rPr lang="ru-RU" b="1" baseline="-25000" dirty="0" smtClean="0"/>
              <a:t>т</a:t>
            </a:r>
            <a:r>
              <a:rPr lang="en-US" b="1" dirty="0" smtClean="0"/>
              <a:t>∙h</a:t>
            </a:r>
            <a:r>
              <a:rPr lang="ru-RU" b="1" dirty="0" smtClean="0"/>
              <a:t>      </a:t>
            </a:r>
            <a:r>
              <a:rPr lang="ru-RU" sz="2400" b="1" dirty="0" smtClean="0">
                <a:solidFill>
                  <a:srgbClr val="FF0000"/>
                </a:solidFill>
              </a:rPr>
              <a:t>Работа </a:t>
            </a:r>
            <a:r>
              <a:rPr lang="ru-RU" sz="2400" b="1" dirty="0" smtClean="0">
                <a:solidFill>
                  <a:srgbClr val="FF0000"/>
                </a:solidFill>
              </a:rPr>
              <a:t>полезная </a:t>
            </a:r>
            <a:r>
              <a:rPr lang="ru-RU" sz="2400" b="1" dirty="0" smtClean="0"/>
              <a:t>–это работа, совершенная по                                                                                         </a:t>
            </a:r>
            <a:r>
              <a:rPr lang="ru-RU" sz="2400" b="1" dirty="0" smtClean="0"/>
              <a:t>    подъему </a:t>
            </a:r>
            <a:r>
              <a:rPr lang="ru-RU" sz="2400" b="1" dirty="0" smtClean="0"/>
              <a:t>грузов или преодолению какого-либо    сопротивления. </a:t>
            </a:r>
            <a:endParaRPr lang="ru-RU" sz="2400" dirty="0" smtClean="0"/>
          </a:p>
          <a:p>
            <a:pPr>
              <a:buNone/>
            </a:pPr>
            <a:r>
              <a:rPr lang="ru-RU" b="1" dirty="0" err="1" smtClean="0"/>
              <a:t>Аз=</a:t>
            </a:r>
            <a:r>
              <a:rPr lang="ru-RU" b="1" dirty="0" smtClean="0"/>
              <a:t> </a:t>
            </a:r>
            <a:r>
              <a:rPr lang="en-US" b="1" dirty="0" smtClean="0"/>
              <a:t>F∙S</a:t>
            </a:r>
            <a:r>
              <a:rPr lang="ru-RU" b="1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Работа затраченная- </a:t>
            </a:r>
            <a:r>
              <a:rPr lang="ru-RU" sz="2400" b="1" dirty="0" smtClean="0"/>
              <a:t>это работа приложенная совершенной силой</a:t>
            </a:r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ый треугольник 3"/>
          <p:cNvSpPr/>
          <p:nvPr/>
        </p:nvSpPr>
        <p:spPr>
          <a:xfrm>
            <a:off x="1142976" y="928670"/>
            <a:ext cx="7215238" cy="3286148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1492171">
            <a:off x="1276927" y="621323"/>
            <a:ext cx="785818" cy="50006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492171">
            <a:off x="7355360" y="3428177"/>
            <a:ext cx="785818" cy="50006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>
            <a:stCxn id="7" idx="1"/>
          </p:cNvCxnSpPr>
          <p:nvPr/>
        </p:nvCxnSpPr>
        <p:spPr>
          <a:xfrm rot="10800000">
            <a:off x="6715141" y="3143249"/>
            <a:ext cx="676655" cy="36972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 flipH="1" flipV="1">
            <a:off x="1571604" y="857232"/>
            <a:ext cx="15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1036613" y="1464455"/>
            <a:ext cx="1213652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929190" y="2000240"/>
            <a:ext cx="4507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S</a:t>
            </a:r>
            <a:endParaRPr lang="ru-RU" sz="4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857356" y="2000240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+mj-lt"/>
              </a:rPr>
              <a:t>F</a:t>
            </a:r>
            <a:r>
              <a:rPr lang="ru-RU" b="1" dirty="0" smtClean="0">
                <a:latin typeface="+mj-lt"/>
              </a:rPr>
              <a:t>т</a:t>
            </a:r>
            <a:endParaRPr lang="ru-RU" b="1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4348" y="2643182"/>
            <a:ext cx="214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h</a:t>
            </a:r>
            <a:endParaRPr lang="ru-RU" sz="4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000892" y="2714620"/>
            <a:ext cx="357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F</a:t>
            </a:r>
            <a:endParaRPr lang="ru-RU" sz="48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9203" cy="5243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85794"/>
            <a:ext cx="6977058" cy="4186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 l="25390" t="27539" r="37110" b="9961"/>
          <a:stretch>
            <a:fillRect/>
          </a:stretch>
        </p:blipFill>
        <p:spPr bwMode="auto">
          <a:xfrm>
            <a:off x="0" y="0"/>
            <a:ext cx="6786578" cy="6786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14356"/>
            <a:ext cx="8405818" cy="504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9620264" cy="577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52"/>
            <a:ext cx="8715436" cy="522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Назовите полезную и затраченную работу: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4572008"/>
            <a:ext cx="8143932" cy="1752600"/>
          </a:xfrm>
        </p:spPr>
        <p:txBody>
          <a:bodyPr/>
          <a:lstStyle/>
          <a:p>
            <a:pPr algn="l"/>
            <a:endParaRPr lang="ru-RU" dirty="0" smtClean="0"/>
          </a:p>
          <a:p>
            <a:pPr algn="l"/>
            <a:r>
              <a:rPr lang="ru-RU" dirty="0" smtClean="0"/>
              <a:t>1. Рычагом мальчик поднимает груз</a:t>
            </a:r>
            <a:endParaRPr lang="ru-RU" dirty="0"/>
          </a:p>
        </p:txBody>
      </p:sp>
      <p:pic>
        <p:nvPicPr>
          <p:cNvPr id="13314" name="Picture 2" descr="C:\Documents and Settings\Администратор\Рабочий стол\5777938981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4357717" cy="35209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488" y="642918"/>
            <a:ext cx="5915012" cy="3214710"/>
          </a:xfrm>
        </p:spPr>
        <p:txBody>
          <a:bodyPr>
            <a:normAutofit/>
          </a:bodyPr>
          <a:lstStyle/>
          <a:p>
            <a:r>
              <a:rPr lang="ru-RU" dirty="0" smtClean="0"/>
              <a:t>Рабочий поднимает кирпичи с помощью подвижного блока.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 descr="C:\Users\Администратор\Pictures\механизмы 3.jpg"/>
          <p:cNvPicPr>
            <a:picLocks noChangeAspect="1" noChangeArrowheads="1"/>
          </p:cNvPicPr>
          <p:nvPr/>
        </p:nvPicPr>
        <p:blipFill>
          <a:blip r:embed="rId2" cstate="print"/>
          <a:srcRect l="2852" t="39333" b="1257"/>
          <a:stretch>
            <a:fillRect/>
          </a:stretch>
        </p:blipFill>
        <p:spPr bwMode="auto">
          <a:xfrm>
            <a:off x="642910" y="500042"/>
            <a:ext cx="2214578" cy="450059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000" b="1" dirty="0" err="1" smtClean="0"/>
              <a:t>А</a:t>
            </a:r>
            <a:r>
              <a:rPr lang="ru-RU" sz="8000" b="1" baseline="-25000" dirty="0" err="1" smtClean="0"/>
              <a:t>п</a:t>
            </a:r>
            <a:r>
              <a:rPr lang="ru-RU" sz="8000" b="1" dirty="0" smtClean="0"/>
              <a:t>   </a:t>
            </a:r>
            <a:r>
              <a:rPr lang="en-US" sz="8000" b="1" dirty="0" smtClean="0"/>
              <a:t>&lt;</a:t>
            </a:r>
            <a:r>
              <a:rPr lang="ru-RU" sz="8000" b="1" dirty="0" smtClean="0"/>
              <a:t>  Аз</a:t>
            </a:r>
            <a:r>
              <a:rPr lang="ru-RU" sz="8000" dirty="0" smtClean="0"/>
              <a:t/>
            </a:r>
            <a:br>
              <a:rPr lang="ru-RU" sz="8000" dirty="0" smtClean="0"/>
            </a:b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033545" cy="1310394"/>
          </a:xfrm>
        </p:spPr>
        <p:txBody>
          <a:bodyPr>
            <a:normAutofit/>
          </a:bodyPr>
          <a:lstStyle/>
          <a:p>
            <a:r>
              <a:rPr lang="ru-RU" b="1" dirty="0" smtClean="0"/>
              <a:t>КПД-</a:t>
            </a:r>
            <a:r>
              <a:rPr lang="el-GR" b="1" dirty="0" smtClean="0"/>
              <a:t> η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714348" y="857232"/>
            <a:ext cx="7704856" cy="504056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45720" indent="0">
              <a:buNone/>
            </a:pPr>
            <a:r>
              <a:rPr lang="el-GR" sz="8000" dirty="0" smtClean="0"/>
              <a:t>η</a:t>
            </a:r>
            <a:r>
              <a:rPr lang="ru-RU" sz="8000" dirty="0" smtClean="0"/>
              <a:t>=Ап/Аз ∙100%</a:t>
            </a:r>
          </a:p>
          <a:p>
            <a:pPr marL="45720" indent="0">
              <a:buNone/>
            </a:pPr>
            <a:r>
              <a:rPr lang="ru-RU" sz="8000" dirty="0" smtClean="0"/>
              <a:t>η&lt;100%     </a:t>
            </a:r>
            <a:r>
              <a:rPr lang="el-GR" sz="8000" dirty="0" smtClean="0"/>
              <a:t>η&lt;</a:t>
            </a:r>
            <a:r>
              <a:rPr lang="ru-RU" sz="8000" dirty="0" smtClean="0"/>
              <a:t>1</a:t>
            </a:r>
            <a:endParaRPr lang="ru-RU" sz="8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2143115"/>
            <a:ext cx="8245580" cy="35719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кКК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42976" y="2000240"/>
            <a:ext cx="6883698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ru-RU" sz="7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211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η</a:t>
            </a:r>
            <a:r>
              <a:rPr lang="ru-RU" smtClean="0"/>
              <a:t>= 40%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417950" y="2357430"/>
            <a:ext cx="1225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142984"/>
            <a:ext cx="7772400" cy="31559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Лабораторная работа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b="1" dirty="0" smtClean="0"/>
              <a:t>Определение КПД при подъеме тела по наклонной плоскости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 l="20712" t="43632" r="46699" b="41327"/>
          <a:stretch>
            <a:fillRect/>
          </a:stretch>
        </p:blipFill>
        <p:spPr bwMode="auto">
          <a:xfrm>
            <a:off x="-142908" y="0"/>
            <a:ext cx="928690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6953" t="26367" r="37890" b="19922"/>
          <a:stretch>
            <a:fillRect/>
          </a:stretch>
        </p:blipFill>
        <p:spPr bwMode="auto">
          <a:xfrm>
            <a:off x="1000099" y="0"/>
            <a:ext cx="74814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 l="20508" t="43788" r="22070" b="31640"/>
          <a:stretch>
            <a:fillRect/>
          </a:stretch>
        </p:blipFill>
        <p:spPr bwMode="auto">
          <a:xfrm>
            <a:off x="0" y="714356"/>
            <a:ext cx="1236822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 l="21247" t="42682" r="32011" b="34844"/>
          <a:stretch>
            <a:fillRect/>
          </a:stretch>
        </p:blipFill>
        <p:spPr bwMode="auto">
          <a:xfrm>
            <a:off x="0" y="428604"/>
            <a:ext cx="1040053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 l="20595" t="42773" r="34782" b="35927"/>
          <a:stretch>
            <a:fillRect/>
          </a:stretch>
        </p:blipFill>
        <p:spPr bwMode="auto">
          <a:xfrm>
            <a:off x="0" y="0"/>
            <a:ext cx="886473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 l="20548" t="42466" r="41644" b="35616"/>
          <a:stretch>
            <a:fillRect/>
          </a:stretch>
        </p:blipFill>
        <p:spPr bwMode="auto">
          <a:xfrm>
            <a:off x="0" y="0"/>
            <a:ext cx="9242222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1714488"/>
            <a:ext cx="7772400" cy="4500594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                    Мини-тест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Твой КПД сегодня на уроке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1. 100%</a:t>
            </a:r>
            <a:br>
              <a:rPr lang="ru-RU" dirty="0" smtClean="0"/>
            </a:br>
            <a:r>
              <a:rPr lang="ru-RU" dirty="0" smtClean="0"/>
              <a:t>2.больше 100%</a:t>
            </a:r>
            <a:br>
              <a:rPr lang="ru-RU" dirty="0" smtClean="0"/>
            </a:br>
            <a:r>
              <a:rPr lang="ru-RU" dirty="0" smtClean="0"/>
              <a:t>3. меньше 100%</a:t>
            </a:r>
            <a:br>
              <a:rPr lang="ru-RU" dirty="0" smtClean="0"/>
            </a:br>
            <a:r>
              <a:rPr lang="ru-RU" dirty="0" smtClean="0"/>
              <a:t>4. 0%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429264"/>
            <a:ext cx="6400800" cy="209536"/>
          </a:xfrm>
        </p:spPr>
        <p:txBody>
          <a:bodyPr>
            <a:normAutofit fontScale="25000" lnSpcReduction="20000"/>
          </a:bodyPr>
          <a:lstStyle/>
          <a:p>
            <a:pPr marL="514350" indent="-514350" algn="l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4643470" cy="1470025"/>
          </a:xfrm>
        </p:spPr>
        <p:txBody>
          <a:bodyPr/>
          <a:lstStyle/>
          <a:p>
            <a:pPr algn="l"/>
            <a:r>
              <a:rPr lang="ru-RU" dirty="0" smtClean="0"/>
              <a:t>Д. </a:t>
            </a:r>
            <a:r>
              <a:rPr lang="ru-RU" dirty="0" err="1" smtClean="0"/>
              <a:t>з</a:t>
            </a:r>
            <a:r>
              <a:rPr lang="ru-RU" dirty="0" smtClean="0"/>
              <a:t>.: §61, карточка.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3" name="Picture 3" descr="C:\Documents and Settings\Администратор\Мои документы\Мои рисунки\2013-04-21\Scan10049.JPG"/>
          <p:cNvPicPr>
            <a:picLocks noChangeAspect="1" noChangeArrowheads="1"/>
          </p:cNvPicPr>
          <p:nvPr/>
        </p:nvPicPr>
        <p:blipFill>
          <a:blip r:embed="rId2"/>
          <a:srcRect l="15102" t="40638" r="43572" b="17936"/>
          <a:stretch>
            <a:fillRect/>
          </a:stretch>
        </p:blipFill>
        <p:spPr bwMode="auto">
          <a:xfrm>
            <a:off x="4000496" y="-228567"/>
            <a:ext cx="5143504" cy="70865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6953" t="27344" r="41992" b="15039"/>
          <a:stretch>
            <a:fillRect/>
          </a:stretch>
        </p:blipFill>
        <p:spPr bwMode="auto">
          <a:xfrm>
            <a:off x="1214414" y="0"/>
            <a:ext cx="61605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 l="28320" t="29492" r="44727" b="28515"/>
          <a:stretch>
            <a:fillRect/>
          </a:stretch>
        </p:blipFill>
        <p:spPr bwMode="auto">
          <a:xfrm>
            <a:off x="642910" y="-287323"/>
            <a:ext cx="7643834" cy="714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8125" t="26367" r="39062" b="39453"/>
          <a:stretch>
            <a:fillRect/>
          </a:stretch>
        </p:blipFill>
        <p:spPr bwMode="auto">
          <a:xfrm>
            <a:off x="-114327" y="785794"/>
            <a:ext cx="9258327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 l="28320" t="33398" r="34766" b="31445"/>
          <a:stretch>
            <a:fillRect/>
          </a:stretch>
        </p:blipFill>
        <p:spPr bwMode="auto">
          <a:xfrm>
            <a:off x="-107222" y="928670"/>
            <a:ext cx="9251221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8125" t="35156" r="44922" b="36523"/>
          <a:stretch>
            <a:fillRect/>
          </a:stretch>
        </p:blipFill>
        <p:spPr bwMode="auto">
          <a:xfrm>
            <a:off x="571472" y="857232"/>
            <a:ext cx="781869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8125" t="30273" r="49023" b="17969"/>
          <a:stretch>
            <a:fillRect/>
          </a:stretch>
        </p:blipFill>
        <p:spPr bwMode="auto">
          <a:xfrm>
            <a:off x="214282" y="0"/>
            <a:ext cx="5000660" cy="6795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119</Words>
  <Application>Microsoft Office PowerPoint</Application>
  <PresentationFormat>Экран (4:3)</PresentationFormat>
  <Paragraphs>48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23.04.13.</vt:lpstr>
      <vt:lpstr>9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Назовите полезную и затраченную работу: </vt:lpstr>
      <vt:lpstr>Рабочий поднимает кирпичи с помощью подвижного блока.</vt:lpstr>
      <vt:lpstr>Ап   &lt;  Аз </vt:lpstr>
      <vt:lpstr>КПД- η</vt:lpstr>
      <vt:lpstr>η= 40%</vt:lpstr>
      <vt:lpstr>Лабораторная работа  «Определение КПД при подъеме тела по наклонной плоскости»</vt:lpstr>
      <vt:lpstr>Слайд 29</vt:lpstr>
      <vt:lpstr>Слайд 30</vt:lpstr>
      <vt:lpstr>Слайд 31</vt:lpstr>
      <vt:lpstr>Слайд 32</vt:lpstr>
      <vt:lpstr>Слайд 33</vt:lpstr>
      <vt:lpstr>                    Мини-тест  Твой КПД сегодня на уроке  1. 100% 2.больше 100% 3. меньше 100% 4. 0%  </vt:lpstr>
      <vt:lpstr>Д. з.: §61, карточка.</vt:lpstr>
    </vt:vector>
  </TitlesOfParts>
  <Company>семья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</dc:title>
  <dc:creator>Скворцовы</dc:creator>
  <cp:lastModifiedBy>Скворцовы</cp:lastModifiedBy>
  <cp:revision>14</cp:revision>
  <dcterms:created xsi:type="dcterms:W3CDTF">2013-04-21T06:31:28Z</dcterms:created>
  <dcterms:modified xsi:type="dcterms:W3CDTF">2013-04-21T11:29:33Z</dcterms:modified>
</cp:coreProperties>
</file>