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2" r:id="rId4"/>
    <p:sldId id="259" r:id="rId5"/>
    <p:sldId id="267" r:id="rId6"/>
    <p:sldId id="271" r:id="rId7"/>
    <p:sldId id="261" r:id="rId8"/>
    <p:sldId id="263" r:id="rId9"/>
    <p:sldId id="264" r:id="rId10"/>
    <p:sldId id="265" r:id="rId11"/>
    <p:sldId id="266" r:id="rId12"/>
    <p:sldId id="268" r:id="rId13"/>
    <p:sldId id="270" r:id="rId14"/>
    <p:sldId id="258" r:id="rId15"/>
    <p:sldId id="272" r:id="rId16"/>
    <p:sldId id="260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3" autoAdjust="0"/>
    <p:restoredTop sz="91278" autoAdjust="0"/>
  </p:normalViewPr>
  <p:slideViewPr>
    <p:cSldViewPr>
      <p:cViewPr varScale="1">
        <p:scale>
          <a:sx n="80" d="100"/>
          <a:sy n="80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1000108"/>
            <a:ext cx="721523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Формирование компетентной личности, способной </a:t>
            </a:r>
            <a:r>
              <a:rPr lang="ru-RU" sz="32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самореализоваться</a:t>
            </a:r>
            <a:r>
              <a:rPr lang="ru-RU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условиях современного общества, с помощью </a:t>
            </a:r>
            <a:r>
              <a:rPr lang="ru-RU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организации и</a:t>
            </a:r>
            <a:r>
              <a:rPr lang="ru-RU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постановки кукольного спектакля по «Сказке о рыбаке и рыбке» А.С.Пушкина во внеурочной деятельности</a:t>
            </a:r>
            <a:endParaRPr lang="ru-RU" sz="3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Изготовление декораций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72428" cy="500066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4071966" cy="421484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Изготовление кукол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214290"/>
            <a:ext cx="1504953" cy="1997725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Второй этап работы – «Репетиции».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142984"/>
            <a:ext cx="76438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с куклами;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над выразительностью речи (построение партитуры текста), дикцией, знакомимся с приемами ораторского мастерства;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учимся выходить на поклон;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боремся со страхом публичных выступлений;</a:t>
            </a:r>
          </a:p>
          <a:p>
            <a:pPr marL="342900" indent="-342900">
              <a:buAutoNum type="arabicParenR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работа с ведущими: учимся работать с публикой, решаем ситуативные задачи.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928934"/>
            <a:ext cx="1905000" cy="1428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214842" cy="371477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 с куклами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00108"/>
            <a:ext cx="2857520" cy="235860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4000504"/>
            <a:ext cx="4572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Куклы держим наклоненными чуть-чуть назад.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Когда что-то делает или говорит одна кукла, другая не должна двигаться, чтобы не отвлекать внимание зрителей.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785794"/>
            <a:ext cx="4000528" cy="542928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Ораторская речь – это вид монологической речи в ситуации, когда говорящий обращается к многочисленной аудитории с целью убеждения или внушения.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Почувствуйте прежде сами в себе те страсти, которые вы намерены возбудить в других. (Гораций)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5756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Готовя речь, оратор должен четко представить, для чего и с какой целью он выступает, какую реакцию он хочет вызвать у слушателей. В связи с этим рекомендуется четко определить общую цель выступления: проинформировать, вдохновить, убедить, призвать к действию, развлечь.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Очень важно для оратора уделять значительное внимание мимике и голосу.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всегда важно - что говорят, но всегда важно, как говорят. (М. Горький)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Рекомендации оратору.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6434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Учись нравиться удачным выбором слов и точным изменением голоса.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006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Остерегайтесь говорить ручейком (монотонно): вода струится, журчит, лепечет и скользит по мозгам слушателей, не оставляя в них следа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64357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Слушатель всегда сочувствует оратору, говорящему с чувством, если даже он не говорит ничего основательного.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Учимся выходить на поклон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4572032" cy="3857652"/>
          </a:xfrm>
          <a:prstGeom prst="flowChartMagneticDisk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0" y="64291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Хорошо выучите или вычитайте речь, со всеми паузами и ударениями.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0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Отрепетируйте жесты, позу. Тренироваться надо перед зеркалом.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Если есть возможность – посетите место, где предстоит произносить речь.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00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Оденьтесь так, как, по Вашему мнению, Вы выглядите неотразимо. То же касается макияжа и прически. Это придаст Вам уверенности.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71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Самое волнительное время. Страх перед выступлением ощущается физически: начинают дрожать руки-ноги, хрипит и пропадает голос. И хорошо! Тело расслабить легче, чем мозг. Поделайте физические упражнения, походите, попейте водички. Это работает.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Вас приглашают на сцену. В этот момент... разрешите себе бояться. Вспомните, что страх – это нормально.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Да, Вам страшно выступать перед аудиторией. Но Вы нашли в себе мужество выйти на сцену – это уже здорово! Вот с этой мысли и начинайте борьбу со страхом выступления. Вы сейчас – круче других, всех тех, кто сидит и отмалчивается, или занял очередь после Вас.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50070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Перед выходом на сцену вспомните о любимых. Ваши родители, дети, друзья – станут ли они любить Вас меньше, если Вы с треском провалитесь даже на Очень-Очень важной конференции? А если нет, то стоит ли переживать? Вот с таким настроем и выходите на сцену.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285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Страх публичных выступлений: как его преодолеть?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 с ведущими: учимся работать с публикой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929066"/>
            <a:ext cx="2714644" cy="250033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643206" cy="235745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869" y="1857364"/>
            <a:ext cx="55721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ситуативная задача: </a:t>
            </a:r>
            <a:r>
              <a:rPr lang="ru-RU" sz="2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вы, ведущий,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задали вопрос публике, но все молчат. Ваши действия?</a:t>
            </a:r>
          </a:p>
          <a:p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ситуативная задача: ребята в первом ряду вертятся, разговаривают. Как  завладеть их вниманием в перерывах спектакля?</a:t>
            </a:r>
          </a:p>
          <a:p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ситуативная задача: кто-то в зале специально вам мешает. Что делать?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Третий этап работы – «Выступление».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142984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актуализировать знания, умения, навыки, полученные на этапах подготовки и репетиций.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2571768" cy="200025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071966" cy="3857652"/>
          </a:xfrm>
          <a:prstGeom prst="flowChartOffpageConnecto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286392" cy="6858000"/>
          </a:xfrm>
          <a:prstGeom prst="ellipse">
            <a:avLst/>
          </a:prstGeom>
          <a:noFill/>
          <a:ln w="349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Кукольный спектакль - это незабываемые эмоции, впечатления,  которые останутся в душах детей на всю жизнь как одно из ярких воспоминаний о школе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286544" cy="5000660"/>
          </a:xfrm>
          <a:prstGeom prst="ellipse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  <a:scene3d>
            <a:camera prst="isometricOffAxis1Right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571472" y="1289953"/>
            <a:ext cx="8001056" cy="415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Цели мероприятия: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создать комфортные условия для самореализации обучающихся, для сплочения классного коллектива; формировать умения: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1) работать в коллективе; 2) работать с информацией; 3) решать проблемы; воспитывать чувство коллективизма, взаимопомощи, бережное отношение к книге как источнику информации, к слову художественного произведения; развивать способность к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эмпатии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рефлексии; обогатить эмоциональную сферу обучающихся, профориентация.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2571744"/>
            <a:ext cx="80724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Первый этап работы -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«Подготовка к спектаклю».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Задачи: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000240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1) изготовить ширму к спектаклю;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2) написать пьесу;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3) составить вопросы, найти исторические комментарии для ведущих;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3) изготовить декорации, рисунки;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4) изготовить кукол.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5000636"/>
            <a:ext cx="2190752" cy="164306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72074"/>
            <a:ext cx="2143109" cy="16073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Изготовление ширмы к спектаклю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71546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Книга – лучший друг и помощник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47149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642918"/>
            <a:ext cx="15001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714620"/>
            <a:ext cx="15097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786322"/>
            <a:ext cx="1500197" cy="185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Делимся на группы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57224" y="1071546"/>
            <a:ext cx="75724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1-ая группа – «Режиссеры»;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2-ая группа – «Художники-декораторы»;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3-я группа – «Модельеры».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3071834" cy="2214578"/>
          </a:xfrm>
          <a:prstGeom prst="diamond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3962898" cy="3643314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0" y="56412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Жил старик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(кланяется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своею старухой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(кланяется)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самого синего моря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(шум моря, двигаются волны)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жили в ветхой землянке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Ровно тридцать лет и три года.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Старик ловил неводом рыбу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(бросает невод, тянет его назад),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Старуха пряла свою пряжу (прядет, т.е. двигает руками).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Пауза. Старуха исчезает.)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он в море закинул невод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(старик бросает невод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),-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Пришел невод с одною тиной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(тянет, трясет невод).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в другой раз закинул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невод (бросает невод),-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Пришел невод с травой морскою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(тянет, трясет невод).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третий раз закинул он невод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(бросает невод),-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Пришел невод с одною рыбкой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в неводе рыбка),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непростою рыбкой,- золотою.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взмолится золотая рыбка!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Голосом молвит человечьим: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(Старик не двигается, а рыбка двигается.)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«Отпусти ты, старче, меня в море,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Дорогой за себя дам откуп: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Откуплюсь чем только пожелаешь».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(Старик развел руками, попятился назад.)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Удивился старик, испугался: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рыбачил тридцать лет и три года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слыхивал, чтоб рыба говорила.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(Старик убирает с рыбки невод.)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Отпустил он рыбку золотую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сказал ей ласковое слово: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 Рыбка не двигается, а старик двигается.)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«Бог с тобою, золотая рыбка!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Твоего мне откупа не надо;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Ступай себе в синее море,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Гуляй там себе на просторе».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(Старик поворачивается в сторону своей избы, рыбка исчезает. Появляется старуха со старым корытом.)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Образец текста пьесы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683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писок вопросов по тексту сказки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лет жили старик со старухой у самого синего моря?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означает фразеологизм «белены объелась»?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раз закидывал старик невод в море?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 понимаете значение слова «сварливая (баба)»?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просит старуха у рыбки? Перечислите.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Завершите строчки: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же он видит? Высокий …(терем).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крыльце стоит его …(старуха)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дорогой собольей …(душегрейке),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Парчовая на маковке …(кичка),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Жемчуги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огрузили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…(шею),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руках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…(перстни),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ногах красные …(сапожки).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ругает старика старуха? Как называются такие слова?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старуха называет старика «старый невежа»? Как вы понимаете значение слова «невежа»?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Подберите синоним к слову «молвить». А теперь - однокоренное слово.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2643206" cy="207170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000792" cy="38576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perspectiveFront"/>
            <a:lightRig rig="threePt" dir="t"/>
          </a:scene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V="1">
            <a:off x="0" y="25361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сторические комментарии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Столбово́е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дворя́нство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в дореволюционной России представители дворянских родов, относившиеся к древним потомственным дворянским родам. Название происходит от так называемых Столбцов — средневековых списков о предоставлении представителям служилого сословия поместий на время их службы.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Старче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утратившаяся со временем форма звательного падежа имени существительного.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Кичка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старинный праздничный головной убор замужней женщины.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высокий богатый дом с покатой крышей, с надворными постройками в Древней Руси.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Пряник печатный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способу приготовления пряники делят на три вида: печатные, вырезные и лепные. Печатный — самый распространённый, изготавливался с помощью пряничной доски, сделанной из дерева твёрдой породы.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1304</Words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90</cp:revision>
  <dcterms:modified xsi:type="dcterms:W3CDTF">2013-08-17T15:33:42Z</dcterms:modified>
</cp:coreProperties>
</file>