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6" r:id="rId3"/>
    <p:sldId id="258" r:id="rId4"/>
    <p:sldId id="262" r:id="rId5"/>
    <p:sldId id="272" r:id="rId6"/>
    <p:sldId id="269" r:id="rId7"/>
    <p:sldId id="268" r:id="rId8"/>
    <p:sldId id="270" r:id="rId9"/>
    <p:sldId id="277" r:id="rId10"/>
    <p:sldId id="279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836"/>
    <a:srgbClr val="008000"/>
    <a:srgbClr val="FFCC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71203-2813-45A3-8355-726C0E887E2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1285-A57A-40CF-B412-3C73622C3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7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3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2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2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4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5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7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0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0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8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3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738C-C5C4-4A3C-8516-AE8227E9BFAE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FEBC-8FC1-4762-95A3-10BEC1F73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inddancer2003.narod.ru/screenshots/old_castle2.jpg" TargetMode="External"/><Relationship Id="rId3" Type="http://schemas.openxmlformats.org/officeDocument/2006/relationships/hyperlink" Target="http://s2.ob5.ru/images/640/74/8863a1f20e58dbcbaa7327841d87b961.jpg" TargetMode="External"/><Relationship Id="rId7" Type="http://schemas.openxmlformats.org/officeDocument/2006/relationships/hyperlink" Target="http://ok.ya1.ru/uploads/posts/2013-04/1366804891_Abandoned_place_09.jpg" TargetMode="External"/><Relationship Id="rId2" Type="http://schemas.openxmlformats.org/officeDocument/2006/relationships/hyperlink" Target="http://dreamworlds.ru/uploads/posts/2008-10/thumbs/1223217963_tarot_by_vhe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0/63/339/63339218_128096028560.jpg" TargetMode="External"/><Relationship Id="rId5" Type="http://schemas.openxmlformats.org/officeDocument/2006/relationships/hyperlink" Target="http://img0.liveinternet.ru/images/attach/c/8/100/165/100165406_00265129.jpg" TargetMode="External"/><Relationship Id="rId4" Type="http://schemas.openxmlformats.org/officeDocument/2006/relationships/hyperlink" Target="http://farm4.static.flickr.com/3067/2915826237_fb5d1fdbb7.jpg" TargetMode="External"/><Relationship Id="rId9" Type="http://schemas.openxmlformats.org/officeDocument/2006/relationships/hyperlink" Target="http://tesall.ru/uploads/gallery/category_19/gallery_927_19_5253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sc.ru/rest/hol_tour/russia/podmos/dmitrovka/hpc_harchevnya_b.jpg" TargetMode="External"/><Relationship Id="rId2" Type="http://schemas.openxmlformats.org/officeDocument/2006/relationships/hyperlink" Target="http://korra-avatar.ru/_fr/4/454138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tol.com.ua/large/201105/1093.jpg" TargetMode="External"/><Relationship Id="rId5" Type="http://schemas.openxmlformats.org/officeDocument/2006/relationships/hyperlink" Target="http://ledika.ru/553-660-thickbox/kruzhki.jpg" TargetMode="External"/><Relationship Id="rId4" Type="http://schemas.openxmlformats.org/officeDocument/2006/relationships/hyperlink" Target="http://img401.imageshack.us/img401/7056/6292wf5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980728"/>
            <a:ext cx="8208912" cy="5472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классы неорганических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соединений</a:t>
            </a:r>
          </a:p>
          <a:p>
            <a:pPr algn="ctr"/>
            <a:endParaRPr lang="ru-RU" sz="4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                                        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МОУ «СОШ»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пгт.Кожва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Республика Коми                                         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Печорский район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Савчук Оксана Васильевна, 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учитель химии и биологии. </a:t>
            </a:r>
          </a:p>
          <a:p>
            <a:pPr lvl="0" algn="ctr">
              <a:spcBef>
                <a:spcPct val="20000"/>
              </a:spcBef>
            </a:pPr>
            <a:endParaRPr lang="ru-RU" sz="3000" dirty="0">
              <a:solidFill>
                <a:prstClr val="black">
                  <a:tint val="75000"/>
                </a:prstClr>
              </a:solidFill>
            </a:endParaRPr>
          </a:p>
          <a:p>
            <a:pPr algn="ctr"/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7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</a:t>
            </a:r>
            <a:r>
              <a:rPr lang="ru-RU" dirty="0" smtClean="0"/>
              <a:t> </a:t>
            </a:r>
            <a:r>
              <a:rPr lang="ru-RU" sz="2000" dirty="0" smtClean="0"/>
              <a:t>«Цыганка»</a:t>
            </a:r>
            <a:r>
              <a:rPr lang="en-US" sz="2000" dirty="0">
                <a:hlinkClick r:id="rId2"/>
              </a:rPr>
              <a:t> http://</a:t>
            </a:r>
            <a:r>
              <a:rPr lang="en-US" sz="2000" dirty="0" smtClean="0">
                <a:hlinkClick r:id="rId2"/>
              </a:rPr>
              <a:t>dreamworlds.ru/uploads/posts/2008-10/thumbs/1223217963_tarot_by_vhea.jpg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«Сухое дерево»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s2.ob5.ru/images/640/74/8863a1f20e58dbcbaa7327841d87b961.jpg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«Алхимик»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://farm4.static.flickr.com/3067/2915826237_fb5d1fdbb7.jpg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Изображение «</a:t>
            </a:r>
            <a:r>
              <a:rPr lang="ru-RU" sz="2000" dirty="0"/>
              <a:t>О</a:t>
            </a:r>
            <a:r>
              <a:rPr lang="ru-RU" sz="2000" dirty="0" smtClean="0"/>
              <a:t>ткрытая книга»</a:t>
            </a:r>
            <a:r>
              <a:rPr lang="en-US" sz="2000" dirty="0" smtClean="0"/>
              <a:t> </a:t>
            </a:r>
            <a:r>
              <a:rPr lang="en-US" sz="2000" dirty="0">
                <a:hlinkClick r:id="rId5"/>
              </a:rPr>
              <a:t>http://img0.liveinternet.ru/images/attach/c/8/100/165/100165406_00265129.jpg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«Заброшенный замок»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img1.liveinternet.ru/images/attach/c/0/63/339/63339218_128096028560.jpg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</a:t>
            </a:r>
            <a:r>
              <a:rPr lang="ru-RU" sz="2000" dirty="0"/>
              <a:t>Ж</a:t>
            </a:r>
            <a:r>
              <a:rPr lang="ru-RU" sz="2000" dirty="0" smtClean="0"/>
              <a:t>илище тролля»</a:t>
            </a:r>
            <a:r>
              <a:rPr lang="en-US" sz="2000" dirty="0">
                <a:hlinkClick r:id="rId7"/>
              </a:rPr>
              <a:t> http://</a:t>
            </a:r>
            <a:r>
              <a:rPr lang="en-US" sz="2000" dirty="0" smtClean="0">
                <a:hlinkClick r:id="rId7"/>
              </a:rPr>
              <a:t>ok.ya1.ru/uploads/posts/2013-04/1366804891_Abandoned_place_09.jpg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 Комната тролля»</a:t>
            </a:r>
            <a:r>
              <a:rPr lang="en-US" sz="2000" dirty="0">
                <a:hlinkClick r:id="rId8"/>
              </a:rPr>
              <a:t> http://</a:t>
            </a:r>
            <a:r>
              <a:rPr lang="en-US" sz="2000" dirty="0" smtClean="0">
                <a:hlinkClick r:id="rId8"/>
              </a:rPr>
              <a:t>winddancer2003.narod.ru/screenshots/old_castle2.jpg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«Лаборатория алхимика»</a:t>
            </a:r>
            <a:r>
              <a:rPr lang="en-US" sz="2000" dirty="0">
                <a:hlinkClick r:id="rId9"/>
              </a:rPr>
              <a:t> http://tesall.ru/uploads/gallery/category_19/gallery_927_19_52537.jpg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08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Изображение «Штатив с пробирками»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http://parikmaherov.net/images/opasnie%20veshestva.jpg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/>
              <a:t>Изображение «Пещера»</a:t>
            </a:r>
            <a:r>
              <a:rPr lang="en-US" sz="2000" dirty="0">
                <a:hlinkClick r:id="rId2"/>
              </a:rPr>
              <a:t> http://korra-avatar.ru/_fr/4/4541389.jpg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«Харчевня»</a:t>
            </a:r>
            <a:r>
              <a:rPr lang="en-US" sz="2000" dirty="0">
                <a:hlinkClick r:id="rId3"/>
              </a:rPr>
              <a:t> http://www.5sc.ru/rest/hol_tour/russia/podmos/dmitrovka/hpc_harchevnya_b.jpg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«Тролль»</a:t>
            </a:r>
            <a:r>
              <a:rPr lang="en-US" sz="2000" dirty="0">
                <a:hlinkClick r:id="rId4"/>
              </a:rPr>
              <a:t> http://img401.imageshack.us/img401/7056/6292wf5.jpg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«Кружка»</a:t>
            </a:r>
            <a:r>
              <a:rPr lang="en-US" sz="2000" dirty="0">
                <a:hlinkClick r:id="rId5"/>
              </a:rPr>
              <a:t> http://ledika.ru/553-660-thickbox/kruzhki.jpg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Изображение «Стол алхимика»</a:t>
            </a:r>
            <a:r>
              <a:rPr lang="en-US" sz="2000" dirty="0">
                <a:hlinkClick r:id="rId6"/>
              </a:rPr>
              <a:t> http://www.nastol.com.ua/large/201105/1093.jpg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7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Оксана Васильевна\Desktop\урок\сухое дере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245" y="3717032"/>
            <a:ext cx="15995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9044" y="3695787"/>
            <a:ext cx="1600463" cy="299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Сухое дерево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5415717" y="4250613"/>
            <a:ext cx="1240401" cy="55747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Оксана Васильевна\Desktop\урок\1223217963_tarot_by_vhe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484" y="4808086"/>
            <a:ext cx="792088" cy="15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72" y="4055864"/>
            <a:ext cx="1524216" cy="261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9912" y="6190586"/>
            <a:ext cx="1728192" cy="63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Заброшенный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замок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2247906" y="5131219"/>
            <a:ext cx="1387990" cy="55747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C:\Users\Оксана Васильевна\Desktop\урок\1296995498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38" y="4377478"/>
            <a:ext cx="1567989" cy="22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1738" y="3717032"/>
            <a:ext cx="1567990" cy="660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Жилище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тролля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174800" y="3176972"/>
            <a:ext cx="940815" cy="1080120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08" y="620688"/>
            <a:ext cx="1524216" cy="23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5535" y="208943"/>
            <a:ext cx="1852371" cy="627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Лаборатория Гермеса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2255385" y="2947427"/>
            <a:ext cx="1653401" cy="898270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6" descr="C:\Users\Оксана Васильевна\Desktop\урок\пещер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692" y="727782"/>
            <a:ext cx="1440160" cy="22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67692" y="2480635"/>
            <a:ext cx="1482188" cy="46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Пещеры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4932040" y="727782"/>
            <a:ext cx="2372504" cy="1121651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227" y="1965627"/>
            <a:ext cx="2004574" cy="15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066166" y="2303247"/>
            <a:ext cx="100215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Таверна</a:t>
            </a:r>
            <a:endParaRPr lang="ru-RU" sz="1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8116358" y="1412776"/>
            <a:ext cx="685800" cy="1301255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2" descr="C:\Users\Оксана Васильевна\Desktop\урок\сунду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558" y="208943"/>
            <a:ext cx="1371600" cy="9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384" y="0"/>
            <a:ext cx="5544616" cy="682354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368660"/>
            <a:ext cx="367240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Предсказание цыганки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0041" y="5105127"/>
            <a:ext cx="3874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Собери ключи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3717278" y="4104759"/>
            <a:ext cx="2160240" cy="20007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S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96136" y="4706594"/>
            <a:ext cx="2232248" cy="20415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 Lu </a:t>
            </a:r>
            <a:r>
              <a:rPr lang="ru-RU" sz="3200" b="1" dirty="0" smtClean="0">
                <a:solidFill>
                  <a:srgbClr val="0070C0"/>
                </a:solidFill>
              </a:rPr>
              <a:t>Ч</a:t>
            </a:r>
            <a:r>
              <a:rPr lang="en-US" sz="3200" b="1" dirty="0" smtClean="0">
                <a:solidFill>
                  <a:srgbClr val="FF0000"/>
                </a:solidFill>
              </a:rPr>
              <a:t> 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7664" y="4829356"/>
            <a:ext cx="2304256" cy="19168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3600" b="1" dirty="0" err="1" smtClean="0">
                <a:solidFill>
                  <a:srgbClr val="FF0000"/>
                </a:solidFill>
              </a:rPr>
              <a:t>Sn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  </a:t>
            </a:r>
            <a:r>
              <a:rPr lang="en-US" sz="3600" b="1" dirty="0" err="1" smtClean="0">
                <a:solidFill>
                  <a:srgbClr val="FF0000"/>
                </a:solidFill>
              </a:rPr>
              <a:t>Eu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Ru</a:t>
            </a:r>
            <a:r>
              <a:rPr lang="en-US" sz="3600" b="1" dirty="0" smtClean="0">
                <a:solidFill>
                  <a:srgbClr val="FF0000"/>
                </a:solidFill>
              </a:rPr>
              <a:t> Y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72271"/>
            <a:ext cx="838486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71" y="3931741"/>
            <a:ext cx="3706631" cy="20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121" y="5306427"/>
            <a:ext cx="4799119" cy="15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903" y="4324401"/>
            <a:ext cx="4474536" cy="101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7697" y="424441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90558" y="4680443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2045" y="520219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53022" y="612585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22829" y="48328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58174" y="465650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0657" y="589153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29821" y="557152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21603" y="473292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16451" y="579782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0028" y="474968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93067" y="449577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62955" y="6006397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44620" y="4385342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89933" y="4365962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65657" y="6175061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36941" y="4680443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89283" y="4791102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83556" y="5474493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Ag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644423" y="442177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Ag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00621" y="516043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Ag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00657" y="4772057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Sn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278524" y="5594334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Sn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845405" y="4791102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Sn</a:t>
            </a:r>
            <a:endParaRPr lang="ru-RU" dirty="0"/>
          </a:p>
        </p:txBody>
      </p:sp>
      <p:sp>
        <p:nvSpPr>
          <p:cNvPr id="4096" name="Прямоугольник 4095"/>
          <p:cNvSpPr/>
          <p:nvPr/>
        </p:nvSpPr>
        <p:spPr>
          <a:xfrm>
            <a:off x="5949925" y="594119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Hg</a:t>
            </a:r>
            <a:endParaRPr lang="ru-RU" dirty="0"/>
          </a:p>
        </p:txBody>
      </p:sp>
      <p:sp>
        <p:nvSpPr>
          <p:cNvPr id="4097" name="Прямоугольник 4096"/>
          <p:cNvSpPr/>
          <p:nvPr/>
        </p:nvSpPr>
        <p:spPr>
          <a:xfrm>
            <a:off x="6648143" y="4469665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Hg</a:t>
            </a:r>
            <a:endParaRPr lang="ru-RU" dirty="0"/>
          </a:p>
        </p:txBody>
      </p:sp>
      <p:sp>
        <p:nvSpPr>
          <p:cNvPr id="4105" name="Прямоугольник 4104"/>
          <p:cNvSpPr/>
          <p:nvPr/>
        </p:nvSpPr>
        <p:spPr>
          <a:xfrm>
            <a:off x="3005740" y="4385342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Hg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44720" y="836712"/>
            <a:ext cx="367240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Магические книги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8" grpId="0"/>
      <p:bldP spid="9" grpId="0"/>
      <p:bldP spid="22" grpId="0"/>
      <p:bldP spid="23" grpId="0"/>
      <p:bldP spid="10" grpId="0"/>
      <p:bldP spid="11" grpId="0"/>
      <p:bldP spid="15" grpId="0"/>
      <p:bldP spid="16" grpId="0"/>
      <p:bldP spid="17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096" grpId="0"/>
      <p:bldP spid="4097" grpId="0"/>
      <p:bldP spid="4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225" y="609677"/>
            <a:ext cx="8388424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96063" y="764704"/>
            <a:ext cx="991344" cy="576064"/>
          </a:xfrm>
          <a:prstGeom prst="rect">
            <a:avLst/>
          </a:prstGeom>
          <a:gradFill flip="none" rotWithShape="1">
            <a:gsLst>
              <a:gs pos="0">
                <a:srgbClr val="969696">
                  <a:tint val="66000"/>
                  <a:satMod val="160000"/>
                </a:srgbClr>
              </a:gs>
              <a:gs pos="50000">
                <a:srgbClr val="969696">
                  <a:tint val="44500"/>
                  <a:satMod val="160000"/>
                </a:srgbClr>
              </a:gs>
              <a:gs pos="100000">
                <a:srgbClr val="96969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Гидроксид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натрия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04248" y="764704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Хлорид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натрия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0758" y="764704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Оксид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меди(</a:t>
            </a:r>
            <a:r>
              <a:rPr lang="en-US" sz="1200" dirty="0" smtClean="0">
                <a:solidFill>
                  <a:schemeClr val="tx1"/>
                </a:solidFill>
              </a:rPr>
              <a:t>II)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2568" y="764704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Соляная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кислота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2568" y="1501311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Серная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кислота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3695" y="1494352"/>
            <a:ext cx="1003711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Гидроксид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меди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(II)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86411" y="1503124"/>
            <a:ext cx="864096" cy="574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</a:t>
            </a:r>
            <a:r>
              <a:rPr lang="ru-RU" sz="1200" dirty="0" err="1" smtClean="0">
                <a:solidFill>
                  <a:schemeClr val="tx1"/>
                </a:solidFill>
              </a:rPr>
              <a:t>ульфат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калия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80758" y="1494352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Оксид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магния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96485" y="2201028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Азотная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кислота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83695" y="2204864"/>
            <a:ext cx="10037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Гидроксид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калия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4248" y="2201028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Карбонат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кальция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80758" y="2201028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Оксид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магния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83695" y="2889093"/>
            <a:ext cx="1028329" cy="553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Гидроксид цинка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10138" y="2866760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Фосфат натрия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80758" y="2877926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Оксид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Фосфора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</a:rPr>
              <a:t>V)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01092" y="2889093"/>
            <a:ext cx="8640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Угольная кислота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407" y="3593117"/>
            <a:ext cx="1250598" cy="240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72609" y="6308379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HNO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3122" y="6308380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PO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225" y="6308380"/>
            <a:ext cx="617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85000"/>
                  </a:schemeClr>
                </a:solidFill>
              </a:rPr>
              <a:t>HCl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1062" y="5013176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9558" y="6385324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244" y="6200658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2186" y="5463357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85000"/>
                  </a:schemeClr>
                </a:solidFill>
              </a:rPr>
              <a:t>NaOH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9310" y="5463357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Cu(OH)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45652" y="5618631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Na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O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37979" y="6308379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BaCl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81929" y="574035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Zn(OH)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2036" y="5347749"/>
            <a:ext cx="1007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CO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99740" y="6385324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Na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PO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79577" y="501791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85000"/>
                  </a:schemeClr>
                </a:solidFill>
              </a:rPr>
              <a:t>MgO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16746" y="6015992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85000"/>
                  </a:schemeClr>
                </a:solidFill>
              </a:rPr>
              <a:t>CuO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6434" y="4307904"/>
            <a:ext cx="1025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CaCO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61964" y="4794212"/>
            <a:ext cx="741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KOH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9811" y="819824"/>
            <a:ext cx="367240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Комната тролля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15071"/>
            <a:ext cx="8100392" cy="6237312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836712"/>
            <a:ext cx="367240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Monotype Corsiva" pitchFamily="66" charset="0"/>
              </a:rPr>
              <a:t>Лаборатория Гермеса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20272" y="4221088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8026" y="4747171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9658" y="5393685"/>
            <a:ext cx="16129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ксана Васильевна\Desktop\урок\пробир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415410" cy="20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8244408" cy="6309320"/>
          </a:xfrm>
        </p:spPr>
      </p:pic>
      <p:sp>
        <p:nvSpPr>
          <p:cNvPr id="6" name="Прямоугольник 5"/>
          <p:cNvSpPr/>
          <p:nvPr/>
        </p:nvSpPr>
        <p:spPr>
          <a:xfrm>
            <a:off x="5076056" y="620688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2Н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= 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2Н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О</a:t>
            </a:r>
          </a:p>
          <a:p>
            <a:r>
              <a:rPr lang="ru-RU" sz="2800" b="1" dirty="0" err="1">
                <a:solidFill>
                  <a:schemeClr val="bg1">
                    <a:lumMod val="85000"/>
                  </a:schemeClr>
                </a:solidFill>
              </a:rPr>
              <a:t>СаО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+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SO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2HCl = H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+ ZnCl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CaCO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=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CaO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+ </a:t>
            </a:r>
            <a:endParaRPr lang="ru-RU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630270"/>
            <a:ext cx="367240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Таинственные знаки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6206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О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48264" y="1043154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С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aSO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6496" y="1511082"/>
            <a:ext cx="548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Zn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8745" y="1900353"/>
            <a:ext cx="744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CO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0063"/>
            <a:ext cx="8388424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194" y="3621051"/>
            <a:ext cx="661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903" y="3454261"/>
            <a:ext cx="930833" cy="7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181" y="3526895"/>
            <a:ext cx="76372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683" y="5061405"/>
            <a:ext cx="96379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696" y="4941766"/>
            <a:ext cx="661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486" y="4821184"/>
            <a:ext cx="661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572" y="3746123"/>
            <a:ext cx="661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041" y="3843451"/>
            <a:ext cx="661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Оксана Васильевна\Desktop\урок\13823704-n--n-n--n-n--n----n----n---n---n---n-nf---------n------n-n---------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54" y="3907514"/>
            <a:ext cx="661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9247" y="4138287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К</a:t>
            </a:r>
            <a:r>
              <a:rPr lang="ru-RU" sz="1400" b="1" dirty="0"/>
              <a:t>2</a:t>
            </a:r>
            <a:r>
              <a:rPr lang="ru-RU" sz="1600" b="1" dirty="0"/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1109" y="4082597"/>
            <a:ext cx="564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КОН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2429" y="4051819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256" y="5051957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SO</a:t>
            </a:r>
            <a:r>
              <a:rPr lang="en-US" sz="1400" b="1" dirty="0"/>
              <a:t>3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9655" y="5205845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73912" y="3854985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27992" y="3757668"/>
            <a:ext cx="1064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Ba(OH)</a:t>
            </a:r>
            <a:r>
              <a:rPr lang="en-US" sz="1400" b="1" dirty="0"/>
              <a:t>2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33050" y="5282730"/>
            <a:ext cx="716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/>
              <a:t>В</a:t>
            </a:r>
            <a:r>
              <a:rPr lang="ru-RU" sz="1400" b="1" dirty="0" err="1" smtClean="0"/>
              <a:t>а</a:t>
            </a:r>
            <a:r>
              <a:rPr lang="en-US" sz="1600" b="1" dirty="0" smtClean="0"/>
              <a:t>SO</a:t>
            </a:r>
            <a:r>
              <a:rPr lang="en-US" sz="1400" b="1" dirty="0" smtClean="0"/>
              <a:t>4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17537" y="370469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Ba(NO</a:t>
            </a:r>
            <a:r>
              <a:rPr lang="en-US" sz="1400" b="1" dirty="0"/>
              <a:t>3</a:t>
            </a:r>
            <a:r>
              <a:rPr lang="en-US" sz="1600" b="1" dirty="0"/>
              <a:t>)</a:t>
            </a:r>
            <a:r>
              <a:rPr lang="en-US" sz="1400" b="1" dirty="0"/>
              <a:t>2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5980" y="692696"/>
            <a:ext cx="367240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Таверна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0978" y="4021101"/>
            <a:ext cx="45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К</a:t>
            </a:r>
            <a:r>
              <a:rPr lang="en-US" sz="1600" b="1" dirty="0" err="1"/>
              <a:t>Cl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8174" y="3844812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BaO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2187" y="5172539"/>
            <a:ext cx="734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</a:t>
            </a:r>
            <a:r>
              <a:rPr lang="en-US" sz="1400" b="1" dirty="0"/>
              <a:t>2</a:t>
            </a:r>
            <a:r>
              <a:rPr lang="en-US" sz="1600" b="1" dirty="0"/>
              <a:t>SO</a:t>
            </a:r>
            <a:r>
              <a:rPr lang="en-US" sz="1400" b="1" dirty="0"/>
              <a:t>4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13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922" y="-35778"/>
            <a:ext cx="92139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C:\Users\Оксана Васильевна\Desktop\урок\сухое дере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245" y="3717032"/>
            <a:ext cx="15995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 Васильевна\Desktop\урок\1223217963_tarot_by_vhe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484" y="4808086"/>
            <a:ext cx="792088" cy="15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816296" y="6165304"/>
            <a:ext cx="252028" cy="2160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034514" y="5877272"/>
            <a:ext cx="252028" cy="2160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04544" y="6134805"/>
            <a:ext cx="252028" cy="2160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Оксана Васильевна\Desktop\урок\1296995498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38" y="4377478"/>
            <a:ext cx="1567989" cy="22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 Васильевна\Desktop\урок\пещер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692" y="727782"/>
            <a:ext cx="1440160" cy="22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227" y="1965627"/>
            <a:ext cx="2004574" cy="15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809044" y="3695787"/>
            <a:ext cx="1600463" cy="299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Сухое дерево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72" y="4055864"/>
            <a:ext cx="1524216" cy="261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61738" y="3717032"/>
            <a:ext cx="1567990" cy="660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Жилище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тролля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5" y="208943"/>
            <a:ext cx="1852371" cy="627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Лаборатория Гермеса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16" y="905486"/>
            <a:ext cx="1524216" cy="23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67692" y="2480635"/>
            <a:ext cx="1482188" cy="46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Пещеры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6190586"/>
            <a:ext cx="1728192" cy="63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Заброшенный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замок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66166" y="2303247"/>
            <a:ext cx="100215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Таверна</a:t>
            </a:r>
            <a:endParaRPr lang="ru-RU" sz="1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4932040" y="727782"/>
            <a:ext cx="2372504" cy="1121651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>
            <a:off x="2255385" y="2947427"/>
            <a:ext cx="1653401" cy="898270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4" name="Стрелка влево 1023"/>
          <p:cNvSpPr/>
          <p:nvPr/>
        </p:nvSpPr>
        <p:spPr>
          <a:xfrm>
            <a:off x="5508104" y="4250613"/>
            <a:ext cx="1240401" cy="55747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>
            <a:off x="2247906" y="5131219"/>
            <a:ext cx="1387990" cy="55747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Стрелка углом 1024"/>
          <p:cNvSpPr/>
          <p:nvPr/>
        </p:nvSpPr>
        <p:spPr>
          <a:xfrm>
            <a:off x="174800" y="3176972"/>
            <a:ext cx="940815" cy="1080120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Оксана Васильевна\Desktop\урок\сунду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558" y="208943"/>
            <a:ext cx="1371600" cy="9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>
            <a:off x="8116358" y="1412776"/>
            <a:ext cx="685800" cy="1301255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321</Words>
  <Application>Microsoft Office PowerPoint</Application>
  <PresentationFormat>Экран (4:3)</PresentationFormat>
  <Paragraphs>153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http://samlib.ru/img/l/lejderman_m_j/beladonna/beladonna-12.jpg цыганка</dc:title>
  <dc:creator>Оксана Васильевна</dc:creator>
  <cp:lastModifiedBy>Оксана Васильевна</cp:lastModifiedBy>
  <cp:revision>95</cp:revision>
  <dcterms:created xsi:type="dcterms:W3CDTF">2013-07-31T07:37:18Z</dcterms:created>
  <dcterms:modified xsi:type="dcterms:W3CDTF">2013-08-27T15:08:10Z</dcterms:modified>
</cp:coreProperties>
</file>