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9" r:id="rId4"/>
    <p:sldId id="270" r:id="rId5"/>
    <p:sldId id="271" r:id="rId6"/>
    <p:sldId id="272" r:id="rId7"/>
    <p:sldId id="276" r:id="rId8"/>
    <p:sldId id="277" r:id="rId9"/>
    <p:sldId id="273" r:id="rId10"/>
    <p:sldId id="275" r:id="rId11"/>
    <p:sldId id="278" r:id="rId12"/>
    <p:sldId id="279" r:id="rId13"/>
    <p:sldId id="280" r:id="rId14"/>
    <p:sldId id="263" r:id="rId15"/>
    <p:sldId id="264" r:id="rId16"/>
    <p:sldId id="294" r:id="rId17"/>
    <p:sldId id="284" r:id="rId18"/>
    <p:sldId id="265" r:id="rId19"/>
    <p:sldId id="293" r:id="rId20"/>
    <p:sldId id="285" r:id="rId21"/>
    <p:sldId id="286" r:id="rId22"/>
    <p:sldId id="290" r:id="rId23"/>
    <p:sldId id="257" r:id="rId24"/>
    <p:sldId id="287" r:id="rId25"/>
    <p:sldId id="267" r:id="rId26"/>
    <p:sldId id="292" r:id="rId27"/>
    <p:sldId id="281" r:id="rId28"/>
    <p:sldId id="283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1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3CB7530-5247-448A-908F-8576F31109BA}" type="datetimeFigureOut">
              <a:rPr lang="ru-RU" smtClean="0"/>
              <a:t>16.05.2013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F7C5B07-7FB4-4E5F-8203-747D65EA6FD8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um.ru/1812/Library/Grunberg2/index.html" TargetMode="External"/><Relationship Id="rId2" Type="http://schemas.openxmlformats.org/officeDocument/2006/relationships/hyperlink" Target="http://brestschool7.iatp.by/metod_ist_2.htm%20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alugacity.ru/news.php?id=375" TargetMode="External"/><Relationship Id="rId5" Type="http://schemas.openxmlformats.org/officeDocument/2006/relationships/hyperlink" Target="http://ukus.com.ua/ukus/works/view/91" TargetMode="External"/><Relationship Id="rId4" Type="http://schemas.openxmlformats.org/officeDocument/2006/relationships/hyperlink" Target="http://voynablog.ru/2011/05/02/general-baggovut-k-f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46007" y="1052736"/>
            <a:ext cx="5364088" cy="1181539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Слуга царю, отец солдатам…</a:t>
            </a:r>
          </a:p>
          <a:p>
            <a:pPr algn="l"/>
            <a:r>
              <a:rPr lang="ru-RU" dirty="0" smtClean="0">
                <a:solidFill>
                  <a:srgbClr val="0070C0"/>
                </a:solidFill>
              </a:rPr>
              <a:t>Да, жаль его: сражён булатом,</a:t>
            </a:r>
          </a:p>
          <a:p>
            <a:pPr algn="l"/>
            <a:r>
              <a:rPr lang="ru-RU" dirty="0" smtClean="0">
                <a:solidFill>
                  <a:srgbClr val="0070C0"/>
                </a:solidFill>
              </a:rPr>
              <a:t>Он спит в земле сырой.</a:t>
            </a:r>
          </a:p>
          <a:p>
            <a:pPr algn="l"/>
            <a:r>
              <a:rPr lang="ru-RU" dirty="0" smtClean="0">
                <a:solidFill>
                  <a:srgbClr val="0070C0"/>
                </a:solidFill>
              </a:rPr>
              <a:t>			Ю. Лермонтов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671736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Багговут Карл Фёдорович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3332990" cy="249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2542" y="3081022"/>
            <a:ext cx="50199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Автор: учитель физики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МБВ(С)ОУ «О(С)ОШ № 1»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г. Калуги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Кузьмина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Людмила Владимировна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2012 г.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2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5" y="1671191"/>
            <a:ext cx="3254276" cy="351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0333" y="308829"/>
            <a:ext cx="2271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Награды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520319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Прусский орден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Красного Орла 1-й степени.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50425"/>
            <a:ext cx="3230488" cy="35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4485" y="5571212"/>
            <a:ext cx="3694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 святого Георгия 3-й степени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5560" y="1078270"/>
            <a:ext cx="8767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 отличие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кампании 1806 г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был награждён орденами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6126521"/>
            <a:ext cx="779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Имел ещё золотую шпагу «за храбрость» с алмазами и крест за Прагу.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9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366" y="3767325"/>
            <a:ext cx="87288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1807 г. находился в авангарде армии князя Багратиона, участвовал в сражении при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Прейсиш-Эйлау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 знаменитой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Эйлауской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битве – сдерживал наступление противника, пока основные части армии укреплялись на позициях. Получил сильную контузию в грудь. Был награждён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орденом святой Анны 1-й степени.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366" y="258614"/>
            <a:ext cx="8502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Война с Наполеоном,1807 год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6"/>
          <a:stretch/>
        </p:blipFill>
        <p:spPr bwMode="auto">
          <a:xfrm>
            <a:off x="6228184" y="1020384"/>
            <a:ext cx="2314418" cy="2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&amp;Scy;&amp;rcy;&amp;acy;&amp;zhcy;&amp;iecy;&amp;ncy;&amp;icy;&amp;iecy; &amp;pcy;&amp;ocy;&amp;dcy; &amp;Pcy;&amp;rcy;&amp;iecy;&amp;jcy;&amp;scy;&amp;icy;&amp;shcy;-&amp;Ecy;&amp;jcy;&amp;lcy;&amp;acy;&amp;u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29330"/>
            <a:ext cx="5112568" cy="289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22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8"/>
            <a:ext cx="7272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Русско-шведская война</a:t>
            </a:r>
          </a:p>
          <a:p>
            <a:pPr algn="ctr"/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1808 –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1809 годы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6192" y="1717295"/>
            <a:ext cx="55081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1808 г. принял участие в войне со Швецией, действовал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Финляндии, приняв временно командование от Багратиона П.И. над 21-й пехотной дивизией, одержал блистательную победу около г. Або.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 отличие в шведской войне награждён орденом св. Владимира 2-й ст.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8" y="1614688"/>
            <a:ext cx="2565714" cy="165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4" y="3356992"/>
            <a:ext cx="2116922" cy="271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6268" y="1428800"/>
            <a:ext cx="3240360" cy="36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6448" y="224534"/>
            <a:ext cx="5671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Бородинское сражение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993975"/>
            <a:ext cx="54726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Бородинском сражении, Багговут был поставлен Кутузовым в начале боя на правом крыле позиции, а при второй атаке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Даву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Жюно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Багратиона, был двинут, для поддержки последнего, на левое крыло, где сменил убитого Тучкова и завязал упорный бой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Понятовским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огда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Дохтуров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отвёл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левое крыло за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Семёновский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овраг, то опасность быть отрезанным принудила его отступить к вершинам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Семёновского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ручья, где он и был до окончания боя с остатками корпусов своего и Тучкова.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2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2983961"/>
            <a:ext cx="3888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2383797"/>
            <a:ext cx="30243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 Бородинское сражение был представлен к ордену св. Александра Невского.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3688" y="324942"/>
            <a:ext cx="5363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Награда  за Бородино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35754"/>
            <a:ext cx="3401936" cy="483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09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" y="2348880"/>
            <a:ext cx="4629871" cy="296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2329" y="559129"/>
            <a:ext cx="4497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Бой под Тарутино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42349" y="1700808"/>
            <a:ext cx="3816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 время Тарутинского сражения генерал Багговут со своим корпусом находился в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центре наступления войск Беннигсена.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2-й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корпус должен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был атаковать 14-пушечную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польскую батарею, расположенную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примерно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километре от леса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Тетеринки.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86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5599" y="40466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«Толь подскакал к корпусному бригадиру и строго стал  упрекать его, говоря</a:t>
            </a:r>
            <a:r>
              <a:rPr lang="ru-RU" dirty="0" smtClean="0"/>
              <a:t>, что </a:t>
            </a:r>
            <a:r>
              <a:rPr lang="ru-RU" dirty="0"/>
              <a:t>за это расстрелять следует. Багговут, старый, боевой, спокойный генерал</a:t>
            </a:r>
            <a:r>
              <a:rPr lang="ru-RU" dirty="0" smtClean="0"/>
              <a:t>, тоже </a:t>
            </a:r>
            <a:r>
              <a:rPr lang="ru-RU" dirty="0"/>
              <a:t>измученный всеми остановками, </a:t>
            </a:r>
            <a:r>
              <a:rPr lang="ru-RU" dirty="0" smtClean="0"/>
              <a:t>путаницами. противоречиями</a:t>
            </a:r>
            <a:r>
              <a:rPr lang="ru-RU" dirty="0"/>
              <a:t>, </a:t>
            </a:r>
            <a:r>
              <a:rPr lang="ru-RU" dirty="0" smtClean="0"/>
              <a:t>к удивлению </a:t>
            </a:r>
            <a:r>
              <a:rPr lang="ru-RU" dirty="0"/>
              <a:t>всех, совершенно противно своему характеру, пришёл в </a:t>
            </a:r>
            <a:r>
              <a:rPr lang="ru-RU" dirty="0" smtClean="0"/>
              <a:t>бешенство </a:t>
            </a:r>
            <a:r>
              <a:rPr lang="ru-RU" dirty="0"/>
              <a:t>и наговорил неприятных вещей Толю.</a:t>
            </a:r>
          </a:p>
          <a:p>
            <a:pPr marL="285750" indent="-285750">
              <a:buFontTx/>
              <a:buChar char="-"/>
            </a:pPr>
            <a:r>
              <a:rPr lang="ru-RU" dirty="0"/>
              <a:t>Я уроков принимать ни от кого не хочу, а умирать со своими солдатами</a:t>
            </a:r>
          </a:p>
          <a:p>
            <a:r>
              <a:rPr lang="ru-RU" dirty="0"/>
              <a:t>умею не хуже другого, - сказал он и с одной дивизией пошёл вперёд.</a:t>
            </a:r>
          </a:p>
          <a:p>
            <a:r>
              <a:rPr lang="ru-RU" dirty="0"/>
              <a:t>Опасность, ядра, пули были то самое, что нужно ему было в его гневном настроении».</a:t>
            </a:r>
          </a:p>
          <a:p>
            <a:r>
              <a:rPr lang="ru-RU" dirty="0"/>
              <a:t>Л. Н. Толстой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154" y="5450075"/>
            <a:ext cx="875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Третьим по счёту ядром унесло у нас храброго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генерал-лейтенанта Багговута, под которым была убита лошадь и которому оторвало ногу. Он умер спустя четверть часа». Дурново Н.</a:t>
            </a:r>
          </a:p>
          <a:p>
            <a:endParaRPr lang="ru-RU" sz="2400" dirty="0"/>
          </a:p>
        </p:txBody>
      </p:sp>
      <p:pic>
        <p:nvPicPr>
          <p:cNvPr id="1026" name="Picture 2" descr="https://encrypted-tbn0.gstatic.com/images?q=tbn:ANd9GcTsXxMTfSClKYhcFEcMLT1hBHImxcg7jDDJKWlwLAZHdvFkCr7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4" y="262297"/>
            <a:ext cx="3499968" cy="51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5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700808"/>
            <a:ext cx="89644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Генерал-лейтенант Багговут К.Ф. был убит в Тарутинском сражении 18 октября 1812 года и поэтому его награда за Бородино, орден св. Александра Невского,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пошёл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переплавку. Лишь в начале 1820-х годов император Александр увидел начатый портрет генерала и, вероятно, вспомнив, что тот иностранец, приказал написать его с Александровской лентой, признав тем самым факт награждения. 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 зря же говорили в народе: 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«За Богом молитва, а за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царём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служба не пропадает!»                           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260647"/>
            <a:ext cx="65344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«ЗА ЦАРЕМ СЛУЖБА НЕ ПРОПАДАЕТ!»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95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Итоги Тарутинского сражения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18000" y="1196752"/>
            <a:ext cx="42484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Итоги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Тарутинского сражения имели в первую очередь не военное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 политическое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моральное значение. Оно было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первым чисто наступательным,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да ещё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успешным сражением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русской армии на главном направлении за всю кампанию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6133"/>
            <a:ext cx="4338488" cy="286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9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392" y="4509120"/>
            <a:ext cx="8244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«Победа сия, которая называется Тарутинскою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растворена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была чувствительностью о смерти храброго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генерала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Багговута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коего жизнь вторым пушечным выстрелом от ядра прекратилась» 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				Г. Зельницкий.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biblio-otk-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22" y="332656"/>
            <a:ext cx="6296025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1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260647"/>
            <a:ext cx="44644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одился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16 (28) сентября 1761 г.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г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Пергель Эстляндской губернии, в семье директора Либавской таможни. Предки Багговутов происходили из норвежского дворянского рода.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5" y="476671"/>
            <a:ext cx="3683733" cy="374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863" y="4221088"/>
            <a:ext cx="88261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Багговут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Карл Фёдорович  - герой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Отечественной войны 1812 г., генерал-лейтенант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49636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8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Евгений Баратынский </a:t>
            </a:r>
          </a:p>
          <a:p>
            <a:pPr algn="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«Смерть Багговута»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2013496"/>
            <a:ext cx="61926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Смерть рыщет в вражеских рядах,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Пирует яростное мщенье;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Летает гибель, — и в сердцах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Кипит бестрепетное рвенье.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Орудья грозные ревут...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Чу!.. весть ужасная несётся,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Из ряда в ряд передаётся: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Ты пал, бесстрашный Багговут!</a:t>
            </a:r>
          </a:p>
        </p:txBody>
      </p:sp>
      <p:pic>
        <p:nvPicPr>
          <p:cNvPr id="1026" name="Picture 2" descr="Baratynsky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84" y="2022624"/>
            <a:ext cx="2672091" cy="35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7844" y="2247504"/>
            <a:ext cx="57246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Ты пал, бестрепетный герой!</a:t>
            </a:r>
          </a:p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Напрасны тёплые моленья...</a:t>
            </a:r>
          </a:p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Не поведёшь уж за собой</a:t>
            </a:r>
          </a:p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Дружины храбрых в пыл сраженья.</a:t>
            </a:r>
          </a:p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Среди своих великих дел</a:t>
            </a:r>
          </a:p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Ты честь всего дороже ставил,</a:t>
            </a:r>
          </a:p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Ты имя русское прославил, —</a:t>
            </a:r>
          </a:p>
          <a:p>
            <a:pPr algn="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Тебе бессмертие в удел.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29461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Евгений Баратынский </a:t>
            </a:r>
          </a:p>
          <a:p>
            <a:pPr algn="r"/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«Смерть Багговута»</a:t>
            </a:r>
          </a:p>
        </p:txBody>
      </p:sp>
      <p:pic>
        <p:nvPicPr>
          <p:cNvPr id="5" name="Picture 2" descr="Baratynsky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7560"/>
            <a:ext cx="2672091" cy="35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2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1556792"/>
            <a:ext cx="48965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Высоко ценил погибшего генерала Александр I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письме к вдове Багговута он писал: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Елизавета Яковлевна!..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 лишились в муже своём верного Вам друга, а я потерял в нем храброго военачальника, полезного Отечеству; он умер на поле чести и оставил Вам славу имени своего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...»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40590"/>
            <a:ext cx="3168351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8062" y="476671"/>
            <a:ext cx="59838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I о Багговуте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2166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281404" y="2708920"/>
            <a:ext cx="36836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«Под сим камнем лежит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тело генерал-лейтенанта Багговута,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убитого в сражении под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Тарутином октября 6-го числа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1812 года,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родившагося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сентября 16 числа 1761 года,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предприимчиваго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смелаго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неустрашимаго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начальника</a:t>
            </a:r>
          </a:p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кроткаго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мужа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скромнаго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добронравнаго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3936" y="91951"/>
            <a:ext cx="44962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Могила Багговута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80728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Тело Багговута было перевезено в Калугу и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 почестями похоронено в некрополе Лаврентьевского монастыря.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36097" y="861392"/>
            <a:ext cx="35289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Внушительную могильную плиту Багговута из зернистого гранита , привезённую вдовой героя, украшала позолоченная надпись следующего содержания: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82"/>
          <a:stretch/>
        </p:blipFill>
        <p:spPr bwMode="auto">
          <a:xfrm>
            <a:off x="1207743" y="1904058"/>
            <a:ext cx="3104340" cy="440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57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1812\библиот\SAM_132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0" t="25949" r="29897" b="35089"/>
          <a:stretch/>
        </p:blipFill>
        <p:spPr bwMode="auto">
          <a:xfrm>
            <a:off x="291342" y="1700808"/>
            <a:ext cx="3936873" cy="36762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215" y="1079382"/>
            <a:ext cx="4736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Рядом с Багговутом похоронен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Генерал –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майор </a:t>
            </a:r>
          </a:p>
          <a:p>
            <a:pPr algn="ctr"/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Алексей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Матвеевич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Всеволожский.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военной службе оба генерала состояли 33 года. Вдова Багговута приезжала каждый год на могилу мужа и его друга. Она вносила деньги на реставрацию могил. При этом Елизавета Яковлевна жила на один лишь пенсион да ещё содержала и воспитывала дочерей Всеволожского, т. к. мачеха не занималась детьми.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1" y="234904"/>
            <a:ext cx="8145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Багговут Елизавета Яковлевна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02460" y="476672"/>
            <a:ext cx="43919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ГТРК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«Калуга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2423" y="2060847"/>
            <a:ext cx="43710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Лаврентьевский монастырь планируют восстановить к 2015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году.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144942" cy="552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s/foto/podzavalie/podzavalie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0" y="3615502"/>
            <a:ext cx="4127544" cy="274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3228" y="343669"/>
            <a:ext cx="4343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Память потомков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32836" y="2818595"/>
            <a:ext cx="45337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павшего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поле брани в Тарутинском сражении 6(18) октября 1812 года и восстановлению надгробия на его могиле.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Место проведения  - Калужский Свято-Лаврентьев монастырь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1154161"/>
            <a:ext cx="82089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рамках мероприятий, посвящённых 200-летию войны 1812 года, 18 октября 2012 года в 12.00 состоялось военно-историческое мероприятие, посвящённое памяти генерал-лейтенанта Карла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Багговута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78800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16139" y="1268760"/>
            <a:ext cx="344834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Улица </a:t>
            </a:r>
            <a:r>
              <a:rPr lang="ru-RU" sz="4400" dirty="0" smtClean="0"/>
              <a:t>Багговута,</a:t>
            </a:r>
          </a:p>
          <a:p>
            <a:pPr algn="ctr"/>
            <a:r>
              <a:rPr lang="ru-RU" sz="4400" dirty="0" smtClean="0"/>
              <a:t> пер. Багговута </a:t>
            </a:r>
          </a:p>
          <a:p>
            <a:pPr algn="ctr"/>
            <a:r>
              <a:rPr lang="ru-RU" sz="4400" dirty="0" smtClean="0"/>
              <a:t>на карте города</a:t>
            </a:r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t="3010" r="17691" b="2805"/>
          <a:stretch/>
        </p:blipFill>
        <p:spPr>
          <a:xfrm>
            <a:off x="177799" y="315764"/>
            <a:ext cx="5546327" cy="5994400"/>
          </a:xfrm>
          <a:prstGeom prst="rect">
            <a:avLst/>
          </a:prstGeom>
        </p:spPr>
      </p:pic>
      <p:sp>
        <p:nvSpPr>
          <p:cNvPr id="6" name="4-конечная звезда 5"/>
          <p:cNvSpPr/>
          <p:nvPr/>
        </p:nvSpPr>
        <p:spPr>
          <a:xfrm>
            <a:off x="2602695" y="2922588"/>
            <a:ext cx="342899" cy="46002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2585699" y="4243784"/>
            <a:ext cx="348267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26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61513"/>
            <a:ext cx="3960440" cy="319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09711"/>
            <a:ext cx="80077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Улица Багговута, пер. Багговута </a:t>
            </a:r>
          </a:p>
        </p:txBody>
      </p:sp>
      <p:pic>
        <p:nvPicPr>
          <p:cNvPr id="1026" name="Picture 2" descr="Нажмите, чтобы посмотреть в полный разме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68" y="1340768"/>
            <a:ext cx="3168352" cy="21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жмите, чтобы посмотреть в полный разме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87" y="3760921"/>
            <a:ext cx="3257725" cy="217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532" y="6052646"/>
            <a:ext cx="31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Подзавалье около родника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69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0844" y="266014"/>
            <a:ext cx="3187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41718"/>
            <a:ext cx="878497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2"/>
              </a:rPr>
              <a:t>://brestschool7.iatp.by/metod_ist_2.htm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2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  <a:hlinkClick r:id="rId3"/>
              </a:rPr>
              <a:t>://www.museum.ru/1812/Library/Grunberg2/index.html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#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000" i="1" u="sng" dirty="0">
                <a:latin typeface="Times New Roman" pitchFamily="18" charset="0"/>
                <a:cs typeface="Times New Roman" pitchFamily="18" charset="0"/>
                <a:hlinkClick r:id="rId4"/>
              </a:rPr>
              <a:t>http://voynablog.ru/2011/05/02/general-baggovut-k-f</a:t>
            </a:r>
            <a:r>
              <a:rPr lang="ru-RU" sz="2000" i="1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endParaRPr lang="ru-RU" sz="20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i="1" u="sng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ru-RU" sz="2000" i="1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ukus.com.ua/ukus/works/view/91</a:t>
            </a:r>
            <a:endParaRPr lang="ru-RU" sz="20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i="1" u="sng" dirty="0"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ru-RU" sz="2000" i="1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kalugacity.ru/news.php?id=375</a:t>
            </a:r>
            <a:endParaRPr lang="ru-RU" sz="20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651510" indent="-514350"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Толстой Л. Н. Избранные сочинения. В 3 – х т. Т. 2./ Редкол.: Г. Беленький и др. – М. :Худож. Лит., 1988, -  687 с. (Б-ка учителя).</a:t>
            </a:r>
          </a:p>
          <a:p>
            <a:pPr marL="651510" indent="-514350"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Морозова Г. М. Прогулки по старой Калуги. Калуга: Золотая аллея, 1993, - 260 с.</a:t>
            </a:r>
          </a:p>
          <a:p>
            <a:pPr marL="651510" indent="-514350"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Калуга. Историко-краеведческие очерки. Тула. Приок. Кн. Изд-во, 1978, 264 с.</a:t>
            </a:r>
          </a:p>
          <a:p>
            <a:pPr marL="651510" indent="-514350"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История Калуги в лицах / отв. За выпуск Сказочкин А. В. – Калуга: КГПУ им. Циолковского, 2005, - 180 с.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651510" indent="-51435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Г. Зельницкий Описание происшествий 1812 года, случившихся в пределах Калужской губернии. М. «Гутенберг» 2012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0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9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4088" y="170080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тец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купил для 17-летнего Карла патент на чин капитана армии маркграфа Аншпахского (Германия). Но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1779 году, 15 марта Карл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Багговут перешёл на службу в русскую армию и был зачислен подпоручиком в Тобольский пехотный полк.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379982"/>
            <a:ext cx="5951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Начало службы в армии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96" y="1700807"/>
            <a:ext cx="2843660" cy="358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1708" y="5115700"/>
            <a:ext cx="3225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Полковой штандарт</a:t>
            </a:r>
          </a:p>
        </p:txBody>
      </p:sp>
    </p:spTree>
    <p:extLst>
      <p:ext uri="{BB962C8B-B14F-4D97-AF65-F5344CB8AC3E}">
        <p14:creationId xmlns:p14="http://schemas.microsoft.com/office/powerpoint/2010/main" val="10792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379" y="345927"/>
            <a:ext cx="6768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Усмирение крымских татар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8" y="1553865"/>
            <a:ext cx="4063925" cy="473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5938" y="1934892"/>
            <a:ext cx="32765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Служил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Днепровском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полку 1781 - 1782 годах 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Участвовал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усмирении крымских татар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 отличие был произведён в капитаны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8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2862" y="316312"/>
            <a:ext cx="56649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Русско-турецкая война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70400" y="1085753"/>
            <a:ext cx="48595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составе армии князя Потемкина 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А. с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полком участвовал в русско-турецкой войне 1787-1791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гг.,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сражении на реке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Сальча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 покорении крепости Бендеры.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1791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., 21 февраля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Карл Багговут по состоянию здоровья вышел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отставку в чине премьер-майора.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t="10408" r="7762" b="12649"/>
          <a:stretch/>
        </p:blipFill>
        <p:spPr bwMode="auto">
          <a:xfrm>
            <a:off x="251520" y="1926649"/>
            <a:ext cx="4018880" cy="199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29309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Сераксир Бендерской крепости вручает ключи от города князю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Потемкину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1789 год.</a:t>
            </a:r>
          </a:p>
        </p:txBody>
      </p:sp>
    </p:spTree>
    <p:extLst>
      <p:ext uri="{BB962C8B-B14F-4D97-AF65-F5344CB8AC3E}">
        <p14:creationId xmlns:p14="http://schemas.microsoft.com/office/powerpoint/2010/main" val="20163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2232" y="710246"/>
            <a:ext cx="532859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1792 г. с началом кампании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Польше вернулся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действующую армию, отличился при переправе через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Буг.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Мужественно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сражался против мятежников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Варшаве.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составе отряда генерала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Ферзена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отличился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бою при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Мацеиовицах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за что был произведён в чин подполковника. Затем участвовал в штурме Варшавской Праги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занятии Варшавы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163959"/>
            <a:ext cx="6123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/>
              <a:t>Варшавское восстание</a:t>
            </a:r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7" y="1484784"/>
            <a:ext cx="3373859" cy="414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01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034" y="257453"/>
            <a:ext cx="782470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Знак ордена Св. Георгия 4-й ст. 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1850-е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25907" y="1700061"/>
            <a:ext cx="57061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Императорский Военный орден Святого Великомученика и Победоносца Георгия (Орден Святого Георгия) — высшая военная награда Российской империи. Учреждён императрицей Екатериной II 26 ноября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7 декабря) 1769 в честь Святого Георгия для отличия офицеров за заслуги на поле боя. Имел четыре степени отличия.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3" y="2348880"/>
            <a:ext cx="280253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06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1960096"/>
            <a:ext cx="6048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26 ноября (8 декабря) 1804 г.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Багговут К. Ф.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был награждён орденом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св. Георгия 4-й степени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еспорочную выслугу 25 лет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офицерских чинах.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5150" y="235967"/>
            <a:ext cx="6667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25 лет в офицерских чинах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2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1333942"/>
            <a:ext cx="46085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Принимал участие в войне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Наполеоном в составе корпуса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Беннигсена,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Участвовал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кровопролитном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сражении под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Пултуском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 течение дня мужественно защищал переправу через р.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Нарев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сражался против войск маршала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Ланна.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382043"/>
            <a:ext cx="2920950" cy="448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8614" y="335597"/>
            <a:ext cx="429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ампания1806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6889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</TotalTime>
  <Words>1541</Words>
  <Application>Microsoft Office PowerPoint</Application>
  <PresentationFormat>Экран (4:3)</PresentationFormat>
  <Paragraphs>171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Официальная</vt:lpstr>
      <vt:lpstr>Багговут Карл Фёдорович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Тарутинского сражения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Улица Багговута</dc:title>
  <dc:creator>Кузьмина</dc:creator>
  <cp:lastModifiedBy>Кузьмина</cp:lastModifiedBy>
  <cp:revision>84</cp:revision>
  <dcterms:created xsi:type="dcterms:W3CDTF">2012-07-17T11:23:39Z</dcterms:created>
  <dcterms:modified xsi:type="dcterms:W3CDTF">2013-05-16T16:34:48Z</dcterms:modified>
</cp:coreProperties>
</file>