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drawing7.xml" ContentType="application/vnd.ms-office.drawingml.diagramDrawing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7" r:id="rId2"/>
    <p:sldId id="256" r:id="rId3"/>
    <p:sldId id="257" r:id="rId4"/>
    <p:sldId id="259" r:id="rId5"/>
    <p:sldId id="260" r:id="rId6"/>
    <p:sldId id="264" r:id="rId7"/>
    <p:sldId id="265" r:id="rId8"/>
    <p:sldId id="261" r:id="rId9"/>
    <p:sldId id="262" r:id="rId10"/>
    <p:sldId id="263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37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05205A-8960-4574-A84E-9127394BC12D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9FEC100-F3F3-4E3A-A421-0FD08C2E9E53}">
      <dgm:prSet phldrT="[Текст]" custT="1"/>
      <dgm:spPr/>
      <dgm:t>
        <a:bodyPr/>
        <a:lstStyle/>
        <a:p>
          <a:r>
            <a:rPr lang="ru-RU" sz="2400" b="1" dirty="0" smtClean="0"/>
            <a:t>Обучающие</a:t>
          </a:r>
          <a:endParaRPr lang="ru-RU" sz="2400" b="1" dirty="0"/>
        </a:p>
      </dgm:t>
    </dgm:pt>
    <dgm:pt modelId="{1DC0A3F7-64F3-4AE7-8FC7-4B3FD2C73A7D}" type="parTrans" cxnId="{40BFE0AC-B13F-4F89-9B45-96F27F71C814}">
      <dgm:prSet/>
      <dgm:spPr/>
      <dgm:t>
        <a:bodyPr/>
        <a:lstStyle/>
        <a:p>
          <a:endParaRPr lang="ru-RU"/>
        </a:p>
      </dgm:t>
    </dgm:pt>
    <dgm:pt modelId="{7C136D6D-D373-481E-809E-1B9894B21D38}" type="sibTrans" cxnId="{40BFE0AC-B13F-4F89-9B45-96F27F71C814}">
      <dgm:prSet/>
      <dgm:spPr/>
      <dgm:t>
        <a:bodyPr/>
        <a:lstStyle/>
        <a:p>
          <a:endParaRPr lang="ru-RU"/>
        </a:p>
      </dgm:t>
    </dgm:pt>
    <dgm:pt modelId="{37D3B8BC-217E-41C5-B5E1-77E174E5E370}">
      <dgm:prSet phldrT="[Текст]"/>
      <dgm:spPr/>
      <dgm:t>
        <a:bodyPr/>
        <a:lstStyle/>
        <a:p>
          <a:r>
            <a:rPr lang="ru-RU" b="1" dirty="0" smtClean="0"/>
            <a:t>Готовить к написанию части С ЕГЭ творческой работы</a:t>
          </a:r>
          <a:endParaRPr lang="ru-RU" b="1" dirty="0"/>
        </a:p>
      </dgm:t>
    </dgm:pt>
    <dgm:pt modelId="{E2BB9A64-CD55-425E-8A47-F78F30813D7E}" type="parTrans" cxnId="{0037ECD1-BDA4-4CDE-B4E6-BB218555555C}">
      <dgm:prSet/>
      <dgm:spPr/>
      <dgm:t>
        <a:bodyPr/>
        <a:lstStyle/>
        <a:p>
          <a:endParaRPr lang="ru-RU"/>
        </a:p>
      </dgm:t>
    </dgm:pt>
    <dgm:pt modelId="{AD3A6D48-8405-455A-A3FB-1D50B79D06EF}" type="sibTrans" cxnId="{0037ECD1-BDA4-4CDE-B4E6-BB218555555C}">
      <dgm:prSet/>
      <dgm:spPr/>
      <dgm:t>
        <a:bodyPr/>
        <a:lstStyle/>
        <a:p>
          <a:endParaRPr lang="ru-RU"/>
        </a:p>
      </dgm:t>
    </dgm:pt>
    <dgm:pt modelId="{D66C8534-7AE6-4709-98A5-E4FC0A5AFE65}">
      <dgm:prSet phldrT="[Текст]"/>
      <dgm:spPr/>
      <dgm:t>
        <a:bodyPr/>
        <a:lstStyle/>
        <a:p>
          <a:r>
            <a:rPr lang="ru-RU" b="1" dirty="0" smtClean="0"/>
            <a:t>Учить «вхождению» в творческую работу, строить связный текст</a:t>
          </a:r>
          <a:endParaRPr lang="ru-RU" b="1" dirty="0"/>
        </a:p>
      </dgm:t>
    </dgm:pt>
    <dgm:pt modelId="{749B871C-53DA-46E6-8D91-13B3F5E3DFEC}" type="parTrans" cxnId="{E9FF1D51-B42B-4B7B-A63F-C0FFF8BFD3E1}">
      <dgm:prSet/>
      <dgm:spPr/>
      <dgm:t>
        <a:bodyPr/>
        <a:lstStyle/>
        <a:p>
          <a:endParaRPr lang="ru-RU"/>
        </a:p>
      </dgm:t>
    </dgm:pt>
    <dgm:pt modelId="{25A5A460-FCA2-437F-9E38-A0E37A174858}" type="sibTrans" cxnId="{E9FF1D51-B42B-4B7B-A63F-C0FFF8BFD3E1}">
      <dgm:prSet/>
      <dgm:spPr/>
      <dgm:t>
        <a:bodyPr/>
        <a:lstStyle/>
        <a:p>
          <a:endParaRPr lang="ru-RU"/>
        </a:p>
      </dgm:t>
    </dgm:pt>
    <dgm:pt modelId="{AA697AF5-125B-42A8-9DC8-B26AB71AFF72}">
      <dgm:prSet phldrT="[Текст]" custT="1"/>
      <dgm:spPr/>
      <dgm:t>
        <a:bodyPr/>
        <a:lstStyle/>
        <a:p>
          <a:r>
            <a:rPr lang="ru-RU" sz="2400" b="1" dirty="0" smtClean="0"/>
            <a:t>Развивающие</a:t>
          </a:r>
          <a:endParaRPr lang="ru-RU" sz="2400" b="1" dirty="0"/>
        </a:p>
      </dgm:t>
    </dgm:pt>
    <dgm:pt modelId="{0CCC6E9A-ECA2-49C3-8455-89461EF503AA}" type="parTrans" cxnId="{5DCFB493-9604-43DF-AF67-8AEF6216387F}">
      <dgm:prSet/>
      <dgm:spPr/>
      <dgm:t>
        <a:bodyPr/>
        <a:lstStyle/>
        <a:p>
          <a:endParaRPr lang="ru-RU"/>
        </a:p>
      </dgm:t>
    </dgm:pt>
    <dgm:pt modelId="{4C687769-C9DC-4B55-8568-788C7A117B9A}" type="sibTrans" cxnId="{5DCFB493-9604-43DF-AF67-8AEF6216387F}">
      <dgm:prSet/>
      <dgm:spPr/>
      <dgm:t>
        <a:bodyPr/>
        <a:lstStyle/>
        <a:p>
          <a:endParaRPr lang="ru-RU"/>
        </a:p>
      </dgm:t>
    </dgm:pt>
    <dgm:pt modelId="{FFD4211A-B706-43EA-836F-4F57160C0FE0}">
      <dgm:prSet phldrT="[Текст]"/>
      <dgm:spPr/>
      <dgm:t>
        <a:bodyPr/>
        <a:lstStyle/>
        <a:p>
          <a:r>
            <a:rPr lang="ru-RU" b="1" dirty="0" smtClean="0"/>
            <a:t>Развивать мышление школьников</a:t>
          </a:r>
          <a:endParaRPr lang="ru-RU" b="1" dirty="0"/>
        </a:p>
      </dgm:t>
    </dgm:pt>
    <dgm:pt modelId="{68048561-1DE8-4E55-B87C-AF151DBA57B3}" type="parTrans" cxnId="{D9C6C5A2-7387-4FC0-9911-10521B308B1F}">
      <dgm:prSet/>
      <dgm:spPr/>
      <dgm:t>
        <a:bodyPr/>
        <a:lstStyle/>
        <a:p>
          <a:endParaRPr lang="ru-RU"/>
        </a:p>
      </dgm:t>
    </dgm:pt>
    <dgm:pt modelId="{29B9228C-6F87-4D64-ABA9-5EC83E7266D7}" type="sibTrans" cxnId="{D9C6C5A2-7387-4FC0-9911-10521B308B1F}">
      <dgm:prSet/>
      <dgm:spPr/>
      <dgm:t>
        <a:bodyPr/>
        <a:lstStyle/>
        <a:p>
          <a:endParaRPr lang="ru-RU"/>
        </a:p>
      </dgm:t>
    </dgm:pt>
    <dgm:pt modelId="{359A3B03-D66F-4801-981B-9A22E0E5003C}">
      <dgm:prSet phldrT="[Текст]" custT="1"/>
      <dgm:spPr/>
      <dgm:t>
        <a:bodyPr/>
        <a:lstStyle/>
        <a:p>
          <a:r>
            <a:rPr lang="ru-RU" sz="2400" b="1" dirty="0" smtClean="0"/>
            <a:t>Воспитательные</a:t>
          </a:r>
          <a:endParaRPr lang="ru-RU" sz="2400" b="1" dirty="0"/>
        </a:p>
      </dgm:t>
    </dgm:pt>
    <dgm:pt modelId="{4C539CE4-4F72-45AA-B9E5-90AAAF8D9320}" type="parTrans" cxnId="{56FB02E9-3654-4954-A63E-275244359E3F}">
      <dgm:prSet/>
      <dgm:spPr/>
      <dgm:t>
        <a:bodyPr/>
        <a:lstStyle/>
        <a:p>
          <a:endParaRPr lang="ru-RU"/>
        </a:p>
      </dgm:t>
    </dgm:pt>
    <dgm:pt modelId="{4638E569-F5DA-476E-A973-908BB0810233}" type="sibTrans" cxnId="{56FB02E9-3654-4954-A63E-275244359E3F}">
      <dgm:prSet/>
      <dgm:spPr/>
      <dgm:t>
        <a:bodyPr/>
        <a:lstStyle/>
        <a:p>
          <a:endParaRPr lang="ru-RU"/>
        </a:p>
      </dgm:t>
    </dgm:pt>
    <dgm:pt modelId="{BAEF2384-5240-4B74-8FAB-24DC390898AA}">
      <dgm:prSet phldrT="[Текст]"/>
      <dgm:spPr/>
      <dgm:t>
        <a:bodyPr/>
        <a:lstStyle/>
        <a:p>
          <a:r>
            <a:rPr lang="ru-RU" b="1" dirty="0" smtClean="0"/>
            <a:t>Учить задуматься над вопросами, связанными с проблемами –человек и культура, искусство</a:t>
          </a:r>
          <a:endParaRPr lang="ru-RU" b="1" dirty="0"/>
        </a:p>
      </dgm:t>
    </dgm:pt>
    <dgm:pt modelId="{DBA841F7-F5E6-4C15-AD95-E92FF992F88B}" type="parTrans" cxnId="{20526266-E454-4C84-9EA7-0FB0C62500BA}">
      <dgm:prSet/>
      <dgm:spPr/>
      <dgm:t>
        <a:bodyPr/>
        <a:lstStyle/>
        <a:p>
          <a:endParaRPr lang="ru-RU"/>
        </a:p>
      </dgm:t>
    </dgm:pt>
    <dgm:pt modelId="{0B722B3A-7341-46C5-B8EE-DA933D0A939A}" type="sibTrans" cxnId="{20526266-E454-4C84-9EA7-0FB0C62500BA}">
      <dgm:prSet/>
      <dgm:spPr/>
      <dgm:t>
        <a:bodyPr/>
        <a:lstStyle/>
        <a:p>
          <a:endParaRPr lang="ru-RU"/>
        </a:p>
      </dgm:t>
    </dgm:pt>
    <dgm:pt modelId="{5E2BF734-F6D2-4E29-BB69-068C7838DC31}">
      <dgm:prSet phldrT="[Текст]"/>
      <dgm:spPr/>
      <dgm:t>
        <a:bodyPr/>
        <a:lstStyle/>
        <a:p>
          <a:r>
            <a:rPr lang="ru-RU" b="1" dirty="0" smtClean="0"/>
            <a:t>Углубить понятия проблема, комментарий к проблеме, позиция автора</a:t>
          </a:r>
          <a:endParaRPr lang="ru-RU" b="1" dirty="0"/>
        </a:p>
      </dgm:t>
    </dgm:pt>
    <dgm:pt modelId="{1DB3D05B-96BE-48D2-8C6B-91D5EDCFCD01}" type="parTrans" cxnId="{EC837954-3A97-4A1D-806B-0F2AE5436A48}">
      <dgm:prSet/>
      <dgm:spPr/>
      <dgm:t>
        <a:bodyPr/>
        <a:lstStyle/>
        <a:p>
          <a:endParaRPr lang="ru-RU"/>
        </a:p>
      </dgm:t>
    </dgm:pt>
    <dgm:pt modelId="{C23D6583-4CEE-4D35-91C9-4560262E59B6}" type="sibTrans" cxnId="{EC837954-3A97-4A1D-806B-0F2AE5436A48}">
      <dgm:prSet/>
      <dgm:spPr/>
      <dgm:t>
        <a:bodyPr/>
        <a:lstStyle/>
        <a:p>
          <a:endParaRPr lang="ru-RU"/>
        </a:p>
      </dgm:t>
    </dgm:pt>
    <dgm:pt modelId="{349052D2-0A62-4148-AC66-7EACB664695F}" type="pres">
      <dgm:prSet presAssocID="{F805205A-8960-4574-A84E-9127394BC12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6F73D4-ECA8-4703-8EDC-B09F958805BD}" type="pres">
      <dgm:prSet presAssocID="{49FEC100-F3F3-4E3A-A421-0FD08C2E9E53}" presName="composite" presStyleCnt="0"/>
      <dgm:spPr/>
    </dgm:pt>
    <dgm:pt modelId="{CBCF6A60-21BE-4A21-815F-BA27F6BAD3AB}" type="pres">
      <dgm:prSet presAssocID="{49FEC100-F3F3-4E3A-A421-0FD08C2E9E5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9C8876-924D-4331-BDAD-8990E81B6704}" type="pres">
      <dgm:prSet presAssocID="{49FEC100-F3F3-4E3A-A421-0FD08C2E9E53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34BFC0-71FF-47FD-9D4C-B27BCC1A3923}" type="pres">
      <dgm:prSet presAssocID="{7C136D6D-D373-481E-809E-1B9894B21D38}" presName="space" presStyleCnt="0"/>
      <dgm:spPr/>
    </dgm:pt>
    <dgm:pt modelId="{2012A043-201B-4B7C-A256-9219C336B6F3}" type="pres">
      <dgm:prSet presAssocID="{AA697AF5-125B-42A8-9DC8-B26AB71AFF72}" presName="composite" presStyleCnt="0"/>
      <dgm:spPr/>
    </dgm:pt>
    <dgm:pt modelId="{799F2E2E-0AD7-43CF-924E-59E131F926E0}" type="pres">
      <dgm:prSet presAssocID="{AA697AF5-125B-42A8-9DC8-B26AB71AFF72}" presName="parTx" presStyleLbl="alignNode1" presStyleIdx="1" presStyleCnt="3" custScaleX="11440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7023B2-C64A-469B-BCE9-FB58498C1A2B}" type="pres">
      <dgm:prSet presAssocID="{AA697AF5-125B-42A8-9DC8-B26AB71AFF72}" presName="desTx" presStyleLbl="alignAccFollowNode1" presStyleIdx="1" presStyleCnt="3" custScaleX="111034" custLinFactNeighborX="183" custLinFactNeighborY="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624C7F-419B-4AA6-9690-875801369AC3}" type="pres">
      <dgm:prSet presAssocID="{4C687769-C9DC-4B55-8568-788C7A117B9A}" presName="space" presStyleCnt="0"/>
      <dgm:spPr/>
    </dgm:pt>
    <dgm:pt modelId="{B4C00978-C3BA-4218-A31F-6343EC2BC374}" type="pres">
      <dgm:prSet presAssocID="{359A3B03-D66F-4801-981B-9A22E0E5003C}" presName="composite" presStyleCnt="0"/>
      <dgm:spPr/>
    </dgm:pt>
    <dgm:pt modelId="{5FF0A120-7BEE-4AB9-BF26-8D20DF45EA5E}" type="pres">
      <dgm:prSet presAssocID="{359A3B03-D66F-4801-981B-9A22E0E5003C}" presName="parTx" presStyleLbl="alignNode1" presStyleIdx="2" presStyleCnt="3" custScaleX="1244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42108A-E090-47C1-A70E-6FF1152E3692}" type="pres">
      <dgm:prSet presAssocID="{359A3B03-D66F-4801-981B-9A22E0E5003C}" presName="desTx" presStyleLbl="alignAccFollowNode1" presStyleIdx="2" presStyleCnt="3" custScaleX="1203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C296C3-596D-449C-842B-AD6AB45CB445}" type="presOf" srcId="{BAEF2384-5240-4B74-8FAB-24DC390898AA}" destId="{8042108A-E090-47C1-A70E-6FF1152E3692}" srcOrd="0" destOrd="0" presId="urn:microsoft.com/office/officeart/2005/8/layout/hList1"/>
    <dgm:cxn modelId="{EC837954-3A97-4A1D-806B-0F2AE5436A48}" srcId="{49FEC100-F3F3-4E3A-A421-0FD08C2E9E53}" destId="{5E2BF734-F6D2-4E29-BB69-068C7838DC31}" srcOrd="2" destOrd="0" parTransId="{1DB3D05B-96BE-48D2-8C6B-91D5EDCFCD01}" sibTransId="{C23D6583-4CEE-4D35-91C9-4560262E59B6}"/>
    <dgm:cxn modelId="{4B6040FC-011A-4DF6-9388-2AB7C3AA61B7}" type="presOf" srcId="{37D3B8BC-217E-41C5-B5E1-77E174E5E370}" destId="{F29C8876-924D-4331-BDAD-8990E81B6704}" srcOrd="0" destOrd="0" presId="urn:microsoft.com/office/officeart/2005/8/layout/hList1"/>
    <dgm:cxn modelId="{AA306227-88BA-4CB7-96A1-0242B1311185}" type="presOf" srcId="{49FEC100-F3F3-4E3A-A421-0FD08C2E9E53}" destId="{CBCF6A60-21BE-4A21-815F-BA27F6BAD3AB}" srcOrd="0" destOrd="0" presId="urn:microsoft.com/office/officeart/2005/8/layout/hList1"/>
    <dgm:cxn modelId="{72958DD7-B595-4265-A116-CA738CF3CF16}" type="presOf" srcId="{F805205A-8960-4574-A84E-9127394BC12D}" destId="{349052D2-0A62-4148-AC66-7EACB664695F}" srcOrd="0" destOrd="0" presId="urn:microsoft.com/office/officeart/2005/8/layout/hList1"/>
    <dgm:cxn modelId="{D9C6C5A2-7387-4FC0-9911-10521B308B1F}" srcId="{AA697AF5-125B-42A8-9DC8-B26AB71AFF72}" destId="{FFD4211A-B706-43EA-836F-4F57160C0FE0}" srcOrd="0" destOrd="0" parTransId="{68048561-1DE8-4E55-B87C-AF151DBA57B3}" sibTransId="{29B9228C-6F87-4D64-ABA9-5EC83E7266D7}"/>
    <dgm:cxn modelId="{5DCFB493-9604-43DF-AF67-8AEF6216387F}" srcId="{F805205A-8960-4574-A84E-9127394BC12D}" destId="{AA697AF5-125B-42A8-9DC8-B26AB71AFF72}" srcOrd="1" destOrd="0" parTransId="{0CCC6E9A-ECA2-49C3-8455-89461EF503AA}" sibTransId="{4C687769-C9DC-4B55-8568-788C7A117B9A}"/>
    <dgm:cxn modelId="{40BFE0AC-B13F-4F89-9B45-96F27F71C814}" srcId="{F805205A-8960-4574-A84E-9127394BC12D}" destId="{49FEC100-F3F3-4E3A-A421-0FD08C2E9E53}" srcOrd="0" destOrd="0" parTransId="{1DC0A3F7-64F3-4AE7-8FC7-4B3FD2C73A7D}" sibTransId="{7C136D6D-D373-481E-809E-1B9894B21D38}"/>
    <dgm:cxn modelId="{EA21E9FA-48E0-4E01-9C03-67B6D8704339}" type="presOf" srcId="{359A3B03-D66F-4801-981B-9A22E0E5003C}" destId="{5FF0A120-7BEE-4AB9-BF26-8D20DF45EA5E}" srcOrd="0" destOrd="0" presId="urn:microsoft.com/office/officeart/2005/8/layout/hList1"/>
    <dgm:cxn modelId="{6091B447-4867-447E-8C29-433F3C179FC4}" type="presOf" srcId="{FFD4211A-B706-43EA-836F-4F57160C0FE0}" destId="{057023B2-C64A-469B-BCE9-FB58498C1A2B}" srcOrd="0" destOrd="0" presId="urn:microsoft.com/office/officeart/2005/8/layout/hList1"/>
    <dgm:cxn modelId="{0037ECD1-BDA4-4CDE-B4E6-BB218555555C}" srcId="{49FEC100-F3F3-4E3A-A421-0FD08C2E9E53}" destId="{37D3B8BC-217E-41C5-B5E1-77E174E5E370}" srcOrd="0" destOrd="0" parTransId="{E2BB9A64-CD55-425E-8A47-F78F30813D7E}" sibTransId="{AD3A6D48-8405-455A-A3FB-1D50B79D06EF}"/>
    <dgm:cxn modelId="{C39C0A9C-F1F4-403C-B4E9-4B8F9DA6F6C9}" type="presOf" srcId="{D66C8534-7AE6-4709-98A5-E4FC0A5AFE65}" destId="{F29C8876-924D-4331-BDAD-8990E81B6704}" srcOrd="0" destOrd="1" presId="urn:microsoft.com/office/officeart/2005/8/layout/hList1"/>
    <dgm:cxn modelId="{C3E21495-B71A-4F07-AC07-75356F59920C}" type="presOf" srcId="{AA697AF5-125B-42A8-9DC8-B26AB71AFF72}" destId="{799F2E2E-0AD7-43CF-924E-59E131F926E0}" srcOrd="0" destOrd="0" presId="urn:microsoft.com/office/officeart/2005/8/layout/hList1"/>
    <dgm:cxn modelId="{4F28E756-E7AD-4ED7-87AC-D460F9A791BE}" type="presOf" srcId="{5E2BF734-F6D2-4E29-BB69-068C7838DC31}" destId="{F29C8876-924D-4331-BDAD-8990E81B6704}" srcOrd="0" destOrd="2" presId="urn:microsoft.com/office/officeart/2005/8/layout/hList1"/>
    <dgm:cxn modelId="{20526266-E454-4C84-9EA7-0FB0C62500BA}" srcId="{359A3B03-D66F-4801-981B-9A22E0E5003C}" destId="{BAEF2384-5240-4B74-8FAB-24DC390898AA}" srcOrd="0" destOrd="0" parTransId="{DBA841F7-F5E6-4C15-AD95-E92FF992F88B}" sibTransId="{0B722B3A-7341-46C5-B8EE-DA933D0A939A}"/>
    <dgm:cxn modelId="{56FB02E9-3654-4954-A63E-275244359E3F}" srcId="{F805205A-8960-4574-A84E-9127394BC12D}" destId="{359A3B03-D66F-4801-981B-9A22E0E5003C}" srcOrd="2" destOrd="0" parTransId="{4C539CE4-4F72-45AA-B9E5-90AAAF8D9320}" sibTransId="{4638E569-F5DA-476E-A973-908BB0810233}"/>
    <dgm:cxn modelId="{E9FF1D51-B42B-4B7B-A63F-C0FFF8BFD3E1}" srcId="{49FEC100-F3F3-4E3A-A421-0FD08C2E9E53}" destId="{D66C8534-7AE6-4709-98A5-E4FC0A5AFE65}" srcOrd="1" destOrd="0" parTransId="{749B871C-53DA-46E6-8D91-13B3F5E3DFEC}" sibTransId="{25A5A460-FCA2-437F-9E38-A0E37A174858}"/>
    <dgm:cxn modelId="{34BC76C5-4938-4E18-9196-5AEDC9FE4360}" type="presParOf" srcId="{349052D2-0A62-4148-AC66-7EACB664695F}" destId="{636F73D4-ECA8-4703-8EDC-B09F958805BD}" srcOrd="0" destOrd="0" presId="urn:microsoft.com/office/officeart/2005/8/layout/hList1"/>
    <dgm:cxn modelId="{058561D5-7108-4E6D-AFF5-D7BAE39B9A65}" type="presParOf" srcId="{636F73D4-ECA8-4703-8EDC-B09F958805BD}" destId="{CBCF6A60-21BE-4A21-815F-BA27F6BAD3AB}" srcOrd="0" destOrd="0" presId="urn:microsoft.com/office/officeart/2005/8/layout/hList1"/>
    <dgm:cxn modelId="{6E5C0FA4-B317-49F2-A40C-077CC3588139}" type="presParOf" srcId="{636F73D4-ECA8-4703-8EDC-B09F958805BD}" destId="{F29C8876-924D-4331-BDAD-8990E81B6704}" srcOrd="1" destOrd="0" presId="urn:microsoft.com/office/officeart/2005/8/layout/hList1"/>
    <dgm:cxn modelId="{7CC340A8-1DC3-46CB-B545-96BD84E6716A}" type="presParOf" srcId="{349052D2-0A62-4148-AC66-7EACB664695F}" destId="{8034BFC0-71FF-47FD-9D4C-B27BCC1A3923}" srcOrd="1" destOrd="0" presId="urn:microsoft.com/office/officeart/2005/8/layout/hList1"/>
    <dgm:cxn modelId="{7062495E-ACE8-4A3E-B9FA-871FD8F9958E}" type="presParOf" srcId="{349052D2-0A62-4148-AC66-7EACB664695F}" destId="{2012A043-201B-4B7C-A256-9219C336B6F3}" srcOrd="2" destOrd="0" presId="urn:microsoft.com/office/officeart/2005/8/layout/hList1"/>
    <dgm:cxn modelId="{A161AE0E-5E34-4E2F-ABAD-17149CEA10FF}" type="presParOf" srcId="{2012A043-201B-4B7C-A256-9219C336B6F3}" destId="{799F2E2E-0AD7-43CF-924E-59E131F926E0}" srcOrd="0" destOrd="0" presId="urn:microsoft.com/office/officeart/2005/8/layout/hList1"/>
    <dgm:cxn modelId="{CC79B70B-E095-49DC-982B-E62E4D2178EB}" type="presParOf" srcId="{2012A043-201B-4B7C-A256-9219C336B6F3}" destId="{057023B2-C64A-469B-BCE9-FB58498C1A2B}" srcOrd="1" destOrd="0" presId="urn:microsoft.com/office/officeart/2005/8/layout/hList1"/>
    <dgm:cxn modelId="{0B69FBA3-4F7B-40CD-AB0D-D47A46690364}" type="presParOf" srcId="{349052D2-0A62-4148-AC66-7EACB664695F}" destId="{86624C7F-419B-4AA6-9690-875801369AC3}" srcOrd="3" destOrd="0" presId="urn:microsoft.com/office/officeart/2005/8/layout/hList1"/>
    <dgm:cxn modelId="{6BB19385-8E27-4152-89D1-03795F2AC8B0}" type="presParOf" srcId="{349052D2-0A62-4148-AC66-7EACB664695F}" destId="{B4C00978-C3BA-4218-A31F-6343EC2BC374}" srcOrd="4" destOrd="0" presId="urn:microsoft.com/office/officeart/2005/8/layout/hList1"/>
    <dgm:cxn modelId="{4B23507E-88E6-438F-9EAD-5339F387F393}" type="presParOf" srcId="{B4C00978-C3BA-4218-A31F-6343EC2BC374}" destId="{5FF0A120-7BEE-4AB9-BF26-8D20DF45EA5E}" srcOrd="0" destOrd="0" presId="urn:microsoft.com/office/officeart/2005/8/layout/hList1"/>
    <dgm:cxn modelId="{8CF0CC92-CFA9-42AF-9C76-C3718E15FDB4}" type="presParOf" srcId="{B4C00978-C3BA-4218-A31F-6343EC2BC374}" destId="{8042108A-E090-47C1-A70E-6FF1152E369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4841D6-36CD-4435-850A-AB98270FFBD7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7575F53-AD2F-4705-99EC-51D778C0B84C}">
      <dgm:prSet/>
      <dgm:spPr/>
      <dgm:t>
        <a:bodyPr/>
        <a:lstStyle/>
        <a:p>
          <a:r>
            <a:rPr lang="ru-RU" b="1" i="0" smtClean="0"/>
            <a:t>Карточки с текстами части С</a:t>
          </a:r>
          <a:endParaRPr lang="ru-RU" b="1" i="0" dirty="0"/>
        </a:p>
      </dgm:t>
    </dgm:pt>
    <dgm:pt modelId="{A6BDF91D-C2A7-4803-A626-DAEC838297FA}" type="parTrans" cxnId="{D716BAD8-47CD-4395-94BB-EB89F68EFA23}">
      <dgm:prSet/>
      <dgm:spPr/>
      <dgm:t>
        <a:bodyPr/>
        <a:lstStyle/>
        <a:p>
          <a:endParaRPr lang="ru-RU"/>
        </a:p>
      </dgm:t>
    </dgm:pt>
    <dgm:pt modelId="{964008E4-0507-4940-B92F-C5C048E33B60}" type="sibTrans" cxnId="{D716BAD8-47CD-4395-94BB-EB89F68EFA23}">
      <dgm:prSet/>
      <dgm:spPr/>
      <dgm:t>
        <a:bodyPr/>
        <a:lstStyle/>
        <a:p>
          <a:endParaRPr lang="ru-RU"/>
        </a:p>
      </dgm:t>
    </dgm:pt>
    <dgm:pt modelId="{75B3991B-F762-4532-A185-4B37437BBAEB}">
      <dgm:prSet/>
      <dgm:spPr/>
      <dgm:t>
        <a:bodyPr/>
        <a:lstStyle/>
        <a:p>
          <a:r>
            <a:rPr lang="ru-RU" b="1" smtClean="0"/>
            <a:t>Карточки для самостоятельной промежуточной работы</a:t>
          </a:r>
          <a:endParaRPr lang="ru-RU" b="1" dirty="0"/>
        </a:p>
      </dgm:t>
    </dgm:pt>
    <dgm:pt modelId="{98A29247-2D82-46FE-81F5-D120EA5D669B}" type="parTrans" cxnId="{FDF3B330-94F7-4887-8636-0DC899B81557}">
      <dgm:prSet/>
      <dgm:spPr/>
      <dgm:t>
        <a:bodyPr/>
        <a:lstStyle/>
        <a:p>
          <a:endParaRPr lang="ru-RU"/>
        </a:p>
      </dgm:t>
    </dgm:pt>
    <dgm:pt modelId="{3785AB4F-87DA-4D92-BD5F-C738BDB061C5}" type="sibTrans" cxnId="{FDF3B330-94F7-4887-8636-0DC899B81557}">
      <dgm:prSet/>
      <dgm:spPr/>
      <dgm:t>
        <a:bodyPr/>
        <a:lstStyle/>
        <a:p>
          <a:endParaRPr lang="ru-RU"/>
        </a:p>
      </dgm:t>
    </dgm:pt>
    <dgm:pt modelId="{7D5FD731-D4CF-4616-A556-2B11FCD70AF3}">
      <dgm:prSet/>
      <dgm:spPr/>
      <dgm:t>
        <a:bodyPr/>
        <a:lstStyle/>
        <a:p>
          <a:r>
            <a:rPr lang="ru-RU" b="1" smtClean="0"/>
            <a:t>Учебник «Русский язык. Грамматика, текст, стили речи. 10 – 11 класс» А.И.Власенкова, Л.М.Рыбникова</a:t>
          </a:r>
          <a:endParaRPr lang="ru-RU" b="1" dirty="0"/>
        </a:p>
      </dgm:t>
    </dgm:pt>
    <dgm:pt modelId="{A9087342-006C-4DC3-9ECE-FEF58CA6F0D8}" type="parTrans" cxnId="{2FFB7A2D-171A-4280-84AF-A214FD441557}">
      <dgm:prSet/>
      <dgm:spPr/>
      <dgm:t>
        <a:bodyPr/>
        <a:lstStyle/>
        <a:p>
          <a:endParaRPr lang="ru-RU"/>
        </a:p>
      </dgm:t>
    </dgm:pt>
    <dgm:pt modelId="{4A79C683-60B6-4C0F-9F74-C4578A347332}" type="sibTrans" cxnId="{2FFB7A2D-171A-4280-84AF-A214FD441557}">
      <dgm:prSet/>
      <dgm:spPr/>
      <dgm:t>
        <a:bodyPr/>
        <a:lstStyle/>
        <a:p>
          <a:endParaRPr lang="ru-RU"/>
        </a:p>
      </dgm:t>
    </dgm:pt>
    <dgm:pt modelId="{E18611BF-AE79-4F21-ADA7-3722E76C9D97}">
      <dgm:prSet/>
      <dgm:spPr/>
      <dgm:t>
        <a:bodyPr/>
        <a:lstStyle/>
        <a:p>
          <a:r>
            <a:rPr lang="ru-RU" b="1" smtClean="0"/>
            <a:t>Интерактивная доска</a:t>
          </a:r>
          <a:endParaRPr lang="ru-RU" b="1" dirty="0"/>
        </a:p>
      </dgm:t>
    </dgm:pt>
    <dgm:pt modelId="{C0A8AFDA-0415-461F-903E-1E18D875AE4B}" type="parTrans" cxnId="{4E94B3DB-06FC-43B5-A94C-798C7D1D10CA}">
      <dgm:prSet/>
      <dgm:spPr/>
      <dgm:t>
        <a:bodyPr/>
        <a:lstStyle/>
        <a:p>
          <a:endParaRPr lang="ru-RU"/>
        </a:p>
      </dgm:t>
    </dgm:pt>
    <dgm:pt modelId="{AB46173E-1C63-44E1-AA95-E76811B4E40B}" type="sibTrans" cxnId="{4E94B3DB-06FC-43B5-A94C-798C7D1D10CA}">
      <dgm:prSet/>
      <dgm:spPr/>
      <dgm:t>
        <a:bodyPr/>
        <a:lstStyle/>
        <a:p>
          <a:endParaRPr lang="ru-RU"/>
        </a:p>
      </dgm:t>
    </dgm:pt>
    <dgm:pt modelId="{334C35CC-1D29-483B-9363-C2CF6C9031C8}" type="pres">
      <dgm:prSet presAssocID="{194841D6-36CD-4435-850A-AB98270FFBD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1200C70-9993-41DB-A279-AA1A24066E15}" type="pres">
      <dgm:prSet presAssocID="{75B3991B-F762-4532-A185-4B37437BBAE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8DF0E5-E441-4C4B-8B7C-0F899B9B7D25}" type="pres">
      <dgm:prSet presAssocID="{3785AB4F-87DA-4D92-BD5F-C738BDB061C5}" presName="sibTrans" presStyleCnt="0"/>
      <dgm:spPr/>
    </dgm:pt>
    <dgm:pt modelId="{0307DF2C-490D-4198-8543-554F0127D6A1}" type="pres">
      <dgm:prSet presAssocID="{67575F53-AD2F-4705-99EC-51D778C0B84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86AA34-B3ED-4B49-98A8-19E545586E5F}" type="pres">
      <dgm:prSet presAssocID="{964008E4-0507-4940-B92F-C5C048E33B60}" presName="sibTrans" presStyleCnt="0"/>
      <dgm:spPr/>
    </dgm:pt>
    <dgm:pt modelId="{F24F0EBC-5CCC-4EC3-891D-484A3FF59991}" type="pres">
      <dgm:prSet presAssocID="{7D5FD731-D4CF-4616-A556-2B11FCD70AF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9E3C14-D9E7-46D9-87C4-3672958FF2EF}" type="pres">
      <dgm:prSet presAssocID="{4A79C683-60B6-4C0F-9F74-C4578A347332}" presName="sibTrans" presStyleCnt="0"/>
      <dgm:spPr/>
    </dgm:pt>
    <dgm:pt modelId="{7995EA26-55EB-4B67-BB01-320823FF19A7}" type="pres">
      <dgm:prSet presAssocID="{E18611BF-AE79-4F21-ADA7-3722E76C9D9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FB7A2D-171A-4280-84AF-A214FD441557}" srcId="{194841D6-36CD-4435-850A-AB98270FFBD7}" destId="{7D5FD731-D4CF-4616-A556-2B11FCD70AF3}" srcOrd="2" destOrd="0" parTransId="{A9087342-006C-4DC3-9ECE-FEF58CA6F0D8}" sibTransId="{4A79C683-60B6-4C0F-9F74-C4578A347332}"/>
    <dgm:cxn modelId="{63B493F0-36C5-4308-A1BC-1E594C45E630}" type="presOf" srcId="{E18611BF-AE79-4F21-ADA7-3722E76C9D97}" destId="{7995EA26-55EB-4B67-BB01-320823FF19A7}" srcOrd="0" destOrd="0" presId="urn:microsoft.com/office/officeart/2005/8/layout/default"/>
    <dgm:cxn modelId="{4E94B3DB-06FC-43B5-A94C-798C7D1D10CA}" srcId="{194841D6-36CD-4435-850A-AB98270FFBD7}" destId="{E18611BF-AE79-4F21-ADA7-3722E76C9D97}" srcOrd="3" destOrd="0" parTransId="{C0A8AFDA-0415-461F-903E-1E18D875AE4B}" sibTransId="{AB46173E-1C63-44E1-AA95-E76811B4E40B}"/>
    <dgm:cxn modelId="{883C185F-3F20-4293-91A7-A1077B0F8287}" type="presOf" srcId="{67575F53-AD2F-4705-99EC-51D778C0B84C}" destId="{0307DF2C-490D-4198-8543-554F0127D6A1}" srcOrd="0" destOrd="0" presId="urn:microsoft.com/office/officeart/2005/8/layout/default"/>
    <dgm:cxn modelId="{FDF3B330-94F7-4887-8636-0DC899B81557}" srcId="{194841D6-36CD-4435-850A-AB98270FFBD7}" destId="{75B3991B-F762-4532-A185-4B37437BBAEB}" srcOrd="0" destOrd="0" parTransId="{98A29247-2D82-46FE-81F5-D120EA5D669B}" sibTransId="{3785AB4F-87DA-4D92-BD5F-C738BDB061C5}"/>
    <dgm:cxn modelId="{D716BAD8-47CD-4395-94BB-EB89F68EFA23}" srcId="{194841D6-36CD-4435-850A-AB98270FFBD7}" destId="{67575F53-AD2F-4705-99EC-51D778C0B84C}" srcOrd="1" destOrd="0" parTransId="{A6BDF91D-C2A7-4803-A626-DAEC838297FA}" sibTransId="{964008E4-0507-4940-B92F-C5C048E33B60}"/>
    <dgm:cxn modelId="{72A5752E-29E0-478F-978D-89D88246DD55}" type="presOf" srcId="{7D5FD731-D4CF-4616-A556-2B11FCD70AF3}" destId="{F24F0EBC-5CCC-4EC3-891D-484A3FF59991}" srcOrd="0" destOrd="0" presId="urn:microsoft.com/office/officeart/2005/8/layout/default"/>
    <dgm:cxn modelId="{6A767F96-6116-49EC-9209-581DDD6E4171}" type="presOf" srcId="{75B3991B-F762-4532-A185-4B37437BBAEB}" destId="{41200C70-9993-41DB-A279-AA1A24066E15}" srcOrd="0" destOrd="0" presId="urn:microsoft.com/office/officeart/2005/8/layout/default"/>
    <dgm:cxn modelId="{7A8512A4-2FB1-4D01-8161-198793B3CFC4}" type="presOf" srcId="{194841D6-36CD-4435-850A-AB98270FFBD7}" destId="{334C35CC-1D29-483B-9363-C2CF6C9031C8}" srcOrd="0" destOrd="0" presId="urn:microsoft.com/office/officeart/2005/8/layout/default"/>
    <dgm:cxn modelId="{3698255E-7913-4D09-89F7-804EDE057B72}" type="presParOf" srcId="{334C35CC-1D29-483B-9363-C2CF6C9031C8}" destId="{41200C70-9993-41DB-A279-AA1A24066E15}" srcOrd="0" destOrd="0" presId="urn:microsoft.com/office/officeart/2005/8/layout/default"/>
    <dgm:cxn modelId="{D66CACE3-103B-4341-8AAD-C01B17611D55}" type="presParOf" srcId="{334C35CC-1D29-483B-9363-C2CF6C9031C8}" destId="{368DF0E5-E441-4C4B-8B7C-0F899B9B7D25}" srcOrd="1" destOrd="0" presId="urn:microsoft.com/office/officeart/2005/8/layout/default"/>
    <dgm:cxn modelId="{D31AA014-0FCD-48A4-A63B-878B2D5C1035}" type="presParOf" srcId="{334C35CC-1D29-483B-9363-C2CF6C9031C8}" destId="{0307DF2C-490D-4198-8543-554F0127D6A1}" srcOrd="2" destOrd="0" presId="urn:microsoft.com/office/officeart/2005/8/layout/default"/>
    <dgm:cxn modelId="{3C13AE50-8408-48B3-A0B5-ED9830B9C05F}" type="presParOf" srcId="{334C35CC-1D29-483B-9363-C2CF6C9031C8}" destId="{2586AA34-B3ED-4B49-98A8-19E545586E5F}" srcOrd="3" destOrd="0" presId="urn:microsoft.com/office/officeart/2005/8/layout/default"/>
    <dgm:cxn modelId="{EAC65AD8-141C-40AF-A5F0-A04E3A2507FC}" type="presParOf" srcId="{334C35CC-1D29-483B-9363-C2CF6C9031C8}" destId="{F24F0EBC-5CCC-4EC3-891D-484A3FF59991}" srcOrd="4" destOrd="0" presId="urn:microsoft.com/office/officeart/2005/8/layout/default"/>
    <dgm:cxn modelId="{0A781A0A-1432-4898-8017-99D59666AFA7}" type="presParOf" srcId="{334C35CC-1D29-483B-9363-C2CF6C9031C8}" destId="{D19E3C14-D9E7-46D9-87C4-3672958FF2EF}" srcOrd="5" destOrd="0" presId="urn:microsoft.com/office/officeart/2005/8/layout/default"/>
    <dgm:cxn modelId="{8C444906-FA74-4245-BB4A-BAD0AF998CE9}" type="presParOf" srcId="{334C35CC-1D29-483B-9363-C2CF6C9031C8}" destId="{7995EA26-55EB-4B67-BB01-320823FF19A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5CF03FB-705B-4544-90AB-FC203CAD6A5F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E676D0A-DD4D-42C4-B5EB-3294A51BC596}">
      <dgm:prSet phldrT="[Текст]"/>
      <dgm:spPr/>
      <dgm:t>
        <a:bodyPr/>
        <a:lstStyle/>
        <a:p>
          <a:r>
            <a:rPr lang="ru-RU" b="1" dirty="0" smtClean="0"/>
            <a:t>Формулировка проблем исходного текста</a:t>
          </a:r>
          <a:endParaRPr lang="ru-RU" b="1" dirty="0"/>
        </a:p>
      </dgm:t>
    </dgm:pt>
    <dgm:pt modelId="{A71BFEF2-C7E0-4A73-B85B-44033393E921}" type="parTrans" cxnId="{F0BBA8CD-5527-41B8-A261-CA9CA1398A23}">
      <dgm:prSet/>
      <dgm:spPr/>
      <dgm:t>
        <a:bodyPr/>
        <a:lstStyle/>
        <a:p>
          <a:endParaRPr lang="ru-RU"/>
        </a:p>
      </dgm:t>
    </dgm:pt>
    <dgm:pt modelId="{BAD70E52-00A3-4FEA-A5B3-B86DA7830BDD}" type="sibTrans" cxnId="{F0BBA8CD-5527-41B8-A261-CA9CA1398A23}">
      <dgm:prSet/>
      <dgm:spPr/>
      <dgm:t>
        <a:bodyPr/>
        <a:lstStyle/>
        <a:p>
          <a:endParaRPr lang="ru-RU"/>
        </a:p>
      </dgm:t>
    </dgm:pt>
    <dgm:pt modelId="{2F857CAF-2240-4890-A8AF-AA064669B7D5}">
      <dgm:prSet phldrT="[Текст]"/>
      <dgm:spPr/>
      <dgm:t>
        <a:bodyPr/>
        <a:lstStyle/>
        <a:p>
          <a:r>
            <a:rPr lang="ru-RU" b="1" dirty="0" smtClean="0"/>
            <a:t>Комментарий к сформулированной проблеме исходного текста</a:t>
          </a:r>
          <a:endParaRPr lang="ru-RU" b="1" dirty="0"/>
        </a:p>
      </dgm:t>
    </dgm:pt>
    <dgm:pt modelId="{FE4E2634-350E-402B-8C52-547E0BFD3879}" type="parTrans" cxnId="{ED6E083A-7F0F-48FD-90F4-AE5CD10062E3}">
      <dgm:prSet/>
      <dgm:spPr/>
      <dgm:t>
        <a:bodyPr/>
        <a:lstStyle/>
        <a:p>
          <a:endParaRPr lang="ru-RU"/>
        </a:p>
      </dgm:t>
    </dgm:pt>
    <dgm:pt modelId="{7FAEBAC6-88B9-4625-B1C9-F89FE722B0C0}" type="sibTrans" cxnId="{ED6E083A-7F0F-48FD-90F4-AE5CD10062E3}">
      <dgm:prSet/>
      <dgm:spPr/>
      <dgm:t>
        <a:bodyPr/>
        <a:lstStyle/>
        <a:p>
          <a:endParaRPr lang="ru-RU"/>
        </a:p>
      </dgm:t>
    </dgm:pt>
    <dgm:pt modelId="{62318F5A-CC12-42C6-AB97-799DF95FE72A}">
      <dgm:prSet phldrT="[Текст]"/>
      <dgm:spPr/>
      <dgm:t>
        <a:bodyPr/>
        <a:lstStyle/>
        <a:p>
          <a:r>
            <a:rPr lang="ru-RU" b="1" dirty="0" smtClean="0"/>
            <a:t>Отражение позиции исходного текста</a:t>
          </a:r>
          <a:endParaRPr lang="ru-RU" b="1" dirty="0"/>
        </a:p>
      </dgm:t>
    </dgm:pt>
    <dgm:pt modelId="{910C254D-1C88-45DC-B725-E7C5F1924F4B}" type="parTrans" cxnId="{CCA80B99-6790-4A40-B2B4-13032C8368F6}">
      <dgm:prSet/>
      <dgm:spPr/>
      <dgm:t>
        <a:bodyPr/>
        <a:lstStyle/>
        <a:p>
          <a:endParaRPr lang="ru-RU"/>
        </a:p>
      </dgm:t>
    </dgm:pt>
    <dgm:pt modelId="{1239EAA4-04E7-41E0-A656-A0257E43399B}" type="sibTrans" cxnId="{CCA80B99-6790-4A40-B2B4-13032C8368F6}">
      <dgm:prSet/>
      <dgm:spPr/>
      <dgm:t>
        <a:bodyPr/>
        <a:lstStyle/>
        <a:p>
          <a:endParaRPr lang="ru-RU"/>
        </a:p>
      </dgm:t>
    </dgm:pt>
    <dgm:pt modelId="{A83D0824-0B87-4720-9EC1-1E9D6A02E53D}">
      <dgm:prSet phldrT="[Текст]"/>
      <dgm:spPr/>
      <dgm:t>
        <a:bodyPr/>
        <a:lstStyle/>
        <a:p>
          <a:r>
            <a:rPr lang="ru-RU" b="1" dirty="0" smtClean="0"/>
            <a:t>Аргументация экзаменуемым собственного мнения по проблеме</a:t>
          </a:r>
          <a:endParaRPr lang="ru-RU" b="1" dirty="0"/>
        </a:p>
      </dgm:t>
    </dgm:pt>
    <dgm:pt modelId="{FA3612EF-5765-4790-8BA0-956FA2E192C2}" type="parTrans" cxnId="{2ED80428-B305-4596-BC61-91987E692CC2}">
      <dgm:prSet/>
      <dgm:spPr/>
      <dgm:t>
        <a:bodyPr/>
        <a:lstStyle/>
        <a:p>
          <a:endParaRPr lang="ru-RU"/>
        </a:p>
      </dgm:t>
    </dgm:pt>
    <dgm:pt modelId="{39B40AB0-F2FF-4621-BD11-74224D23A1D5}" type="sibTrans" cxnId="{2ED80428-B305-4596-BC61-91987E692CC2}">
      <dgm:prSet/>
      <dgm:spPr/>
      <dgm:t>
        <a:bodyPr/>
        <a:lstStyle/>
        <a:p>
          <a:endParaRPr lang="ru-RU"/>
        </a:p>
      </dgm:t>
    </dgm:pt>
    <dgm:pt modelId="{4D69086B-6513-4B12-A2B7-FBB6246E082D}" type="pres">
      <dgm:prSet presAssocID="{55CF03FB-705B-4544-90AB-FC203CAD6A5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3A27A1-1FD8-4F34-B263-FF346EB636B3}" type="pres">
      <dgm:prSet presAssocID="{6E676D0A-DD4D-42C4-B5EB-3294A51BC59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A9AC33-1412-4CAD-8BD4-9188F3F6260F}" type="pres">
      <dgm:prSet presAssocID="{BAD70E52-00A3-4FEA-A5B3-B86DA7830BDD}" presName="sibTrans" presStyleLbl="sibTrans2D1" presStyleIdx="0" presStyleCnt="3"/>
      <dgm:spPr/>
      <dgm:t>
        <a:bodyPr/>
        <a:lstStyle/>
        <a:p>
          <a:endParaRPr lang="ru-RU"/>
        </a:p>
      </dgm:t>
    </dgm:pt>
    <dgm:pt modelId="{92DD6AEE-D0DD-4160-A206-683A9030673F}" type="pres">
      <dgm:prSet presAssocID="{BAD70E52-00A3-4FEA-A5B3-B86DA7830BDD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19098B8B-C5D6-4F58-AC9E-4F93DF7D0064}" type="pres">
      <dgm:prSet presAssocID="{2F857CAF-2240-4890-A8AF-AA064669B7D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C6AA04-9D6C-409E-8F88-970A580C5DAD}" type="pres">
      <dgm:prSet presAssocID="{7FAEBAC6-88B9-4625-B1C9-F89FE722B0C0}" presName="sibTrans" presStyleLbl="sibTrans2D1" presStyleIdx="1" presStyleCnt="3"/>
      <dgm:spPr/>
      <dgm:t>
        <a:bodyPr/>
        <a:lstStyle/>
        <a:p>
          <a:endParaRPr lang="ru-RU"/>
        </a:p>
      </dgm:t>
    </dgm:pt>
    <dgm:pt modelId="{D5A2EF92-AADD-489F-9650-F90519CB6398}" type="pres">
      <dgm:prSet presAssocID="{7FAEBAC6-88B9-4625-B1C9-F89FE722B0C0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BA3317F5-B75D-41CE-B2AC-D298177AF531}" type="pres">
      <dgm:prSet presAssocID="{62318F5A-CC12-42C6-AB97-799DF95FE72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922498-8433-4D35-BAA9-77A7EBFF5080}" type="pres">
      <dgm:prSet presAssocID="{1239EAA4-04E7-41E0-A656-A0257E43399B}" presName="sibTrans" presStyleLbl="sibTrans2D1" presStyleIdx="2" presStyleCnt="3"/>
      <dgm:spPr/>
      <dgm:t>
        <a:bodyPr/>
        <a:lstStyle/>
        <a:p>
          <a:endParaRPr lang="ru-RU"/>
        </a:p>
      </dgm:t>
    </dgm:pt>
    <dgm:pt modelId="{83117587-BCE1-4D13-A426-702737443EEB}" type="pres">
      <dgm:prSet presAssocID="{1239EAA4-04E7-41E0-A656-A0257E43399B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8973FF47-7AF5-4F21-AC66-4AAE0FC4A58E}" type="pres">
      <dgm:prSet presAssocID="{A83D0824-0B87-4720-9EC1-1E9D6A02E53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412C287-F48A-4DA3-B616-E2203B7CDB04}" type="presOf" srcId="{1239EAA4-04E7-41E0-A656-A0257E43399B}" destId="{83117587-BCE1-4D13-A426-702737443EEB}" srcOrd="1" destOrd="0" presId="urn:microsoft.com/office/officeart/2005/8/layout/process5"/>
    <dgm:cxn modelId="{7B4A046E-FE9E-41A6-AD50-7F3E829A2958}" type="presOf" srcId="{55CF03FB-705B-4544-90AB-FC203CAD6A5F}" destId="{4D69086B-6513-4B12-A2B7-FBB6246E082D}" srcOrd="0" destOrd="0" presId="urn:microsoft.com/office/officeart/2005/8/layout/process5"/>
    <dgm:cxn modelId="{ED6E083A-7F0F-48FD-90F4-AE5CD10062E3}" srcId="{55CF03FB-705B-4544-90AB-FC203CAD6A5F}" destId="{2F857CAF-2240-4890-A8AF-AA064669B7D5}" srcOrd="1" destOrd="0" parTransId="{FE4E2634-350E-402B-8C52-547E0BFD3879}" sibTransId="{7FAEBAC6-88B9-4625-B1C9-F89FE722B0C0}"/>
    <dgm:cxn modelId="{48ACF4A8-A110-4334-B6A5-4D4BB26487D1}" type="presOf" srcId="{6E676D0A-DD4D-42C4-B5EB-3294A51BC596}" destId="{753A27A1-1FD8-4F34-B263-FF346EB636B3}" srcOrd="0" destOrd="0" presId="urn:microsoft.com/office/officeart/2005/8/layout/process5"/>
    <dgm:cxn modelId="{DF323701-0602-4ACC-B9AF-14BFF317AE20}" type="presOf" srcId="{7FAEBAC6-88B9-4625-B1C9-F89FE722B0C0}" destId="{D5A2EF92-AADD-489F-9650-F90519CB6398}" srcOrd="1" destOrd="0" presId="urn:microsoft.com/office/officeart/2005/8/layout/process5"/>
    <dgm:cxn modelId="{ECB5667B-179D-47A4-9AB5-2663B7F0B02F}" type="presOf" srcId="{1239EAA4-04E7-41E0-A656-A0257E43399B}" destId="{D6922498-8433-4D35-BAA9-77A7EBFF5080}" srcOrd="0" destOrd="0" presId="urn:microsoft.com/office/officeart/2005/8/layout/process5"/>
    <dgm:cxn modelId="{938A0655-DED2-4AB0-8D85-BEF985298021}" type="presOf" srcId="{7FAEBAC6-88B9-4625-B1C9-F89FE722B0C0}" destId="{71C6AA04-9D6C-409E-8F88-970A580C5DAD}" srcOrd="0" destOrd="0" presId="urn:microsoft.com/office/officeart/2005/8/layout/process5"/>
    <dgm:cxn modelId="{30D8EC61-0411-4DF8-ABC2-747278817D04}" type="presOf" srcId="{BAD70E52-00A3-4FEA-A5B3-B86DA7830BDD}" destId="{92DD6AEE-D0DD-4160-A206-683A9030673F}" srcOrd="1" destOrd="0" presId="urn:microsoft.com/office/officeart/2005/8/layout/process5"/>
    <dgm:cxn modelId="{295F60DD-E4FD-4171-9583-663394B4E5D7}" type="presOf" srcId="{2F857CAF-2240-4890-A8AF-AA064669B7D5}" destId="{19098B8B-C5D6-4F58-AC9E-4F93DF7D0064}" srcOrd="0" destOrd="0" presId="urn:microsoft.com/office/officeart/2005/8/layout/process5"/>
    <dgm:cxn modelId="{C12B9A1F-A331-4976-B68A-77FB85A9FD1E}" type="presOf" srcId="{BAD70E52-00A3-4FEA-A5B3-B86DA7830BDD}" destId="{6EA9AC33-1412-4CAD-8BD4-9188F3F6260F}" srcOrd="0" destOrd="0" presId="urn:microsoft.com/office/officeart/2005/8/layout/process5"/>
    <dgm:cxn modelId="{F0BBA8CD-5527-41B8-A261-CA9CA1398A23}" srcId="{55CF03FB-705B-4544-90AB-FC203CAD6A5F}" destId="{6E676D0A-DD4D-42C4-B5EB-3294A51BC596}" srcOrd="0" destOrd="0" parTransId="{A71BFEF2-C7E0-4A73-B85B-44033393E921}" sibTransId="{BAD70E52-00A3-4FEA-A5B3-B86DA7830BDD}"/>
    <dgm:cxn modelId="{2D038D65-6650-40FC-A11F-688F0F7481B9}" type="presOf" srcId="{62318F5A-CC12-42C6-AB97-799DF95FE72A}" destId="{BA3317F5-B75D-41CE-B2AC-D298177AF531}" srcOrd="0" destOrd="0" presId="urn:microsoft.com/office/officeart/2005/8/layout/process5"/>
    <dgm:cxn modelId="{2ED80428-B305-4596-BC61-91987E692CC2}" srcId="{55CF03FB-705B-4544-90AB-FC203CAD6A5F}" destId="{A83D0824-0B87-4720-9EC1-1E9D6A02E53D}" srcOrd="3" destOrd="0" parTransId="{FA3612EF-5765-4790-8BA0-956FA2E192C2}" sibTransId="{39B40AB0-F2FF-4621-BD11-74224D23A1D5}"/>
    <dgm:cxn modelId="{CCA80B99-6790-4A40-B2B4-13032C8368F6}" srcId="{55CF03FB-705B-4544-90AB-FC203CAD6A5F}" destId="{62318F5A-CC12-42C6-AB97-799DF95FE72A}" srcOrd="2" destOrd="0" parTransId="{910C254D-1C88-45DC-B725-E7C5F1924F4B}" sibTransId="{1239EAA4-04E7-41E0-A656-A0257E43399B}"/>
    <dgm:cxn modelId="{4F33FA6B-E68D-4594-9761-6C0D88EED9D0}" type="presOf" srcId="{A83D0824-0B87-4720-9EC1-1E9D6A02E53D}" destId="{8973FF47-7AF5-4F21-AC66-4AAE0FC4A58E}" srcOrd="0" destOrd="0" presId="urn:microsoft.com/office/officeart/2005/8/layout/process5"/>
    <dgm:cxn modelId="{F943BCC9-23AE-4D0D-8342-0FC7DD105436}" type="presParOf" srcId="{4D69086B-6513-4B12-A2B7-FBB6246E082D}" destId="{753A27A1-1FD8-4F34-B263-FF346EB636B3}" srcOrd="0" destOrd="0" presId="urn:microsoft.com/office/officeart/2005/8/layout/process5"/>
    <dgm:cxn modelId="{99DB2831-7E2F-4236-9BFF-B1428D9F769C}" type="presParOf" srcId="{4D69086B-6513-4B12-A2B7-FBB6246E082D}" destId="{6EA9AC33-1412-4CAD-8BD4-9188F3F6260F}" srcOrd="1" destOrd="0" presId="urn:microsoft.com/office/officeart/2005/8/layout/process5"/>
    <dgm:cxn modelId="{64B62E70-0C49-44ED-96E6-135E2A5F8229}" type="presParOf" srcId="{6EA9AC33-1412-4CAD-8BD4-9188F3F6260F}" destId="{92DD6AEE-D0DD-4160-A206-683A9030673F}" srcOrd="0" destOrd="0" presId="urn:microsoft.com/office/officeart/2005/8/layout/process5"/>
    <dgm:cxn modelId="{D1EC55FF-4E49-46A0-B5F5-7B70546CC2E8}" type="presParOf" srcId="{4D69086B-6513-4B12-A2B7-FBB6246E082D}" destId="{19098B8B-C5D6-4F58-AC9E-4F93DF7D0064}" srcOrd="2" destOrd="0" presId="urn:microsoft.com/office/officeart/2005/8/layout/process5"/>
    <dgm:cxn modelId="{466E27A7-9DB0-4FF9-A8C6-D57642215032}" type="presParOf" srcId="{4D69086B-6513-4B12-A2B7-FBB6246E082D}" destId="{71C6AA04-9D6C-409E-8F88-970A580C5DAD}" srcOrd="3" destOrd="0" presId="urn:microsoft.com/office/officeart/2005/8/layout/process5"/>
    <dgm:cxn modelId="{1B196978-9D66-4B44-A46D-BEF3E68F92C7}" type="presParOf" srcId="{71C6AA04-9D6C-409E-8F88-970A580C5DAD}" destId="{D5A2EF92-AADD-489F-9650-F90519CB6398}" srcOrd="0" destOrd="0" presId="urn:microsoft.com/office/officeart/2005/8/layout/process5"/>
    <dgm:cxn modelId="{57C7DD17-78B0-4F03-A84B-2D6F3CE7DEDE}" type="presParOf" srcId="{4D69086B-6513-4B12-A2B7-FBB6246E082D}" destId="{BA3317F5-B75D-41CE-B2AC-D298177AF531}" srcOrd="4" destOrd="0" presId="urn:microsoft.com/office/officeart/2005/8/layout/process5"/>
    <dgm:cxn modelId="{06BE69D8-6D1C-470E-A16E-815A54A41F27}" type="presParOf" srcId="{4D69086B-6513-4B12-A2B7-FBB6246E082D}" destId="{D6922498-8433-4D35-BAA9-77A7EBFF5080}" srcOrd="5" destOrd="0" presId="urn:microsoft.com/office/officeart/2005/8/layout/process5"/>
    <dgm:cxn modelId="{566D7ACD-7DF3-4DB9-B469-B3B4212AF8A4}" type="presParOf" srcId="{D6922498-8433-4D35-BAA9-77A7EBFF5080}" destId="{83117587-BCE1-4D13-A426-702737443EEB}" srcOrd="0" destOrd="0" presId="urn:microsoft.com/office/officeart/2005/8/layout/process5"/>
    <dgm:cxn modelId="{3C86B6AD-66ED-45A7-85AB-279704994EBF}" type="presParOf" srcId="{4D69086B-6513-4B12-A2B7-FBB6246E082D}" destId="{8973FF47-7AF5-4F21-AC66-4AAE0FC4A58E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263CC73-BC41-4B55-A0A3-65863C031DCC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6EAFCE-1AE7-4E98-91AD-9C674C066A79}">
      <dgm:prSet phldrT="[Текст]"/>
      <dgm:spPr>
        <a:solidFill>
          <a:srgbClr val="FFC000"/>
        </a:solidFill>
      </dgm:spPr>
      <dgm:t>
        <a:bodyPr/>
        <a:lstStyle/>
        <a:p>
          <a:r>
            <a:rPr lang="ru-RU" b="1" dirty="0" smtClean="0"/>
            <a:t>Аспекты жизн</a:t>
          </a:r>
          <a:r>
            <a:rPr lang="ru-RU" dirty="0" smtClean="0"/>
            <a:t>и</a:t>
          </a:r>
          <a:endParaRPr lang="ru-RU" dirty="0"/>
        </a:p>
      </dgm:t>
    </dgm:pt>
    <dgm:pt modelId="{98358DF7-454D-484B-A529-EA85151BB0A1}" type="parTrans" cxnId="{5A30C708-0090-40BD-8E9D-ADE10069FAC8}">
      <dgm:prSet/>
      <dgm:spPr/>
      <dgm:t>
        <a:bodyPr/>
        <a:lstStyle/>
        <a:p>
          <a:endParaRPr lang="ru-RU"/>
        </a:p>
      </dgm:t>
    </dgm:pt>
    <dgm:pt modelId="{BB711CF4-2E06-4BD1-9875-55D8C3B9B679}" type="sibTrans" cxnId="{5A30C708-0090-40BD-8E9D-ADE10069FAC8}">
      <dgm:prSet/>
      <dgm:spPr/>
      <dgm:t>
        <a:bodyPr/>
        <a:lstStyle/>
        <a:p>
          <a:endParaRPr lang="ru-RU"/>
        </a:p>
      </dgm:t>
    </dgm:pt>
    <dgm:pt modelId="{1A917305-B39B-404A-B022-340C4F7873C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1600" b="1" dirty="0" smtClean="0"/>
            <a:t>Социальный – человек и общество</a:t>
          </a:r>
          <a:endParaRPr lang="ru-RU" sz="1600" b="1" dirty="0"/>
        </a:p>
      </dgm:t>
    </dgm:pt>
    <dgm:pt modelId="{C0E890B6-D094-4786-B7AD-E971B7EBDBCB}" type="parTrans" cxnId="{3757B64C-777E-4755-8BB2-D1930B30AE15}">
      <dgm:prSet/>
      <dgm:spPr>
        <a:solidFill>
          <a:srgbClr val="92D050"/>
        </a:solidFill>
      </dgm:spPr>
      <dgm:t>
        <a:bodyPr/>
        <a:lstStyle/>
        <a:p>
          <a:endParaRPr lang="ru-RU"/>
        </a:p>
      </dgm:t>
    </dgm:pt>
    <dgm:pt modelId="{2BEBFF48-7025-4AF4-B1B4-A299AEA8DBDF}" type="sibTrans" cxnId="{3757B64C-777E-4755-8BB2-D1930B30AE15}">
      <dgm:prSet/>
      <dgm:spPr/>
      <dgm:t>
        <a:bodyPr/>
        <a:lstStyle/>
        <a:p>
          <a:endParaRPr lang="ru-RU"/>
        </a:p>
      </dgm:t>
    </dgm:pt>
    <dgm:pt modelId="{B561072D-C9D5-4DF8-834D-0BCCF6D63CDC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400" b="1" dirty="0" smtClean="0"/>
            <a:t>Политический – человек и государственная власть</a:t>
          </a:r>
          <a:endParaRPr lang="ru-RU" sz="1400" b="1" dirty="0"/>
        </a:p>
      </dgm:t>
    </dgm:pt>
    <dgm:pt modelId="{68A961D5-7C8E-4D62-91B2-5BEE5A0759A6}" type="parTrans" cxnId="{E58065AC-58E3-4756-BA9C-66CE4DCE2E00}">
      <dgm:prSet/>
      <dgm:spPr>
        <a:solidFill>
          <a:srgbClr val="00B0F0"/>
        </a:solidFill>
      </dgm:spPr>
      <dgm:t>
        <a:bodyPr/>
        <a:lstStyle/>
        <a:p>
          <a:endParaRPr lang="ru-RU"/>
        </a:p>
      </dgm:t>
    </dgm:pt>
    <dgm:pt modelId="{FFE67C49-B5FF-4D0F-8C2A-F044299DB71A}" type="sibTrans" cxnId="{E58065AC-58E3-4756-BA9C-66CE4DCE2E00}">
      <dgm:prSet/>
      <dgm:spPr/>
      <dgm:t>
        <a:bodyPr/>
        <a:lstStyle/>
        <a:p>
          <a:endParaRPr lang="ru-RU"/>
        </a:p>
      </dgm:t>
    </dgm:pt>
    <dgm:pt modelId="{ED8A64C9-B696-4F13-AE7D-8F876BAB4086}">
      <dgm:prSet phldrT="[Текст]" custT="1"/>
      <dgm:spPr>
        <a:solidFill>
          <a:srgbClr val="C00000"/>
        </a:solidFill>
      </dgm:spPr>
      <dgm:t>
        <a:bodyPr/>
        <a:lstStyle/>
        <a:p>
          <a:r>
            <a:rPr lang="ru-RU" sz="1400" b="1" dirty="0" smtClean="0"/>
            <a:t>Экологический – человек и окружающая среда</a:t>
          </a:r>
          <a:endParaRPr lang="ru-RU" sz="1400" b="1" dirty="0"/>
        </a:p>
      </dgm:t>
    </dgm:pt>
    <dgm:pt modelId="{A47E95C8-61C4-4473-B3A0-5D39C3C142C8}" type="parTrans" cxnId="{F8EAD901-37BE-4AD2-B509-4923D641622D}">
      <dgm:prSet/>
      <dgm:spPr>
        <a:solidFill>
          <a:srgbClr val="C00000"/>
        </a:solidFill>
      </dgm:spPr>
      <dgm:t>
        <a:bodyPr/>
        <a:lstStyle/>
        <a:p>
          <a:endParaRPr lang="ru-RU"/>
        </a:p>
      </dgm:t>
    </dgm:pt>
    <dgm:pt modelId="{1BC1D27A-E3E8-4E90-865A-0BA9B2616BED}" type="sibTrans" cxnId="{F8EAD901-37BE-4AD2-B509-4923D641622D}">
      <dgm:prSet/>
      <dgm:spPr/>
      <dgm:t>
        <a:bodyPr/>
        <a:lstStyle/>
        <a:p>
          <a:endParaRPr lang="ru-RU"/>
        </a:p>
      </dgm:t>
    </dgm:pt>
    <dgm:pt modelId="{4DA8F231-18A2-4CD5-8EF3-7058F41FCC71}">
      <dgm:prSet phldrT="[Текст]" custT="1"/>
      <dgm:spPr>
        <a:solidFill>
          <a:srgbClr val="7030A0"/>
        </a:solidFill>
      </dgm:spPr>
      <dgm:t>
        <a:bodyPr/>
        <a:lstStyle/>
        <a:p>
          <a:r>
            <a:rPr lang="ru-RU" sz="1400" b="1" dirty="0" smtClean="0"/>
            <a:t>Нравственный (этический) – взаимоотношения людей</a:t>
          </a:r>
          <a:endParaRPr lang="ru-RU" sz="1400" b="1" dirty="0"/>
        </a:p>
      </dgm:t>
    </dgm:pt>
    <dgm:pt modelId="{0A532FA9-8B17-4F05-BC46-8C7F9567BD25}" type="parTrans" cxnId="{D9F0FB96-777B-4939-A1CC-C70B7D0004F2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B6E9ADC1-E1F5-44B4-8CA9-86102A84B138}" type="sibTrans" cxnId="{D9F0FB96-777B-4939-A1CC-C70B7D0004F2}">
      <dgm:prSet/>
      <dgm:spPr/>
      <dgm:t>
        <a:bodyPr/>
        <a:lstStyle/>
        <a:p>
          <a:endParaRPr lang="ru-RU"/>
        </a:p>
      </dgm:t>
    </dgm:pt>
    <dgm:pt modelId="{C4F396DF-1B53-4964-B84D-56B6D6C4F72D}" type="pres">
      <dgm:prSet presAssocID="{4263CC73-BC41-4B55-A0A3-65863C031DC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68F0A7-D185-490D-B74A-C729BBFD283D}" type="pres">
      <dgm:prSet presAssocID="{C56EAFCE-1AE7-4E98-91AD-9C674C066A79}" presName="centerShape" presStyleLbl="node0" presStyleIdx="0" presStyleCnt="1"/>
      <dgm:spPr/>
      <dgm:t>
        <a:bodyPr/>
        <a:lstStyle/>
        <a:p>
          <a:endParaRPr lang="ru-RU"/>
        </a:p>
      </dgm:t>
    </dgm:pt>
    <dgm:pt modelId="{BC576F8A-7724-4606-8D19-153A406E49C1}" type="pres">
      <dgm:prSet presAssocID="{C0E890B6-D094-4786-B7AD-E971B7EBDBCB}" presName="parTrans" presStyleLbl="sibTrans2D1" presStyleIdx="0" presStyleCnt="4" custLinFactNeighborX="-6818" custLinFactNeighborY="863"/>
      <dgm:spPr/>
      <dgm:t>
        <a:bodyPr/>
        <a:lstStyle/>
        <a:p>
          <a:endParaRPr lang="ru-RU"/>
        </a:p>
      </dgm:t>
    </dgm:pt>
    <dgm:pt modelId="{20D25BA9-2E86-425B-8C3F-93D3D67A8979}" type="pres">
      <dgm:prSet presAssocID="{C0E890B6-D094-4786-B7AD-E971B7EBDBCB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8C2CC9BE-7F87-43F2-99F9-5AC3E83FE90A}" type="pres">
      <dgm:prSet presAssocID="{1A917305-B39B-404A-B022-340C4F7873CD}" presName="node" presStyleLbl="node1" presStyleIdx="0" presStyleCnt="4" custScaleX="149088" custScaleY="966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E24C67-4CCA-47ED-A1B6-B16C42E3DB1D}" type="pres">
      <dgm:prSet presAssocID="{68A961D5-7C8E-4D62-91B2-5BEE5A0759A6}" presName="parTrans" presStyleLbl="sibTrans2D1" presStyleIdx="1" presStyleCnt="4"/>
      <dgm:spPr/>
      <dgm:t>
        <a:bodyPr/>
        <a:lstStyle/>
        <a:p>
          <a:endParaRPr lang="ru-RU"/>
        </a:p>
      </dgm:t>
    </dgm:pt>
    <dgm:pt modelId="{313A8C8E-8221-436B-A653-30160E8E6BB8}" type="pres">
      <dgm:prSet presAssocID="{68A961D5-7C8E-4D62-91B2-5BEE5A0759A6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7BE9FBE8-AD22-4F1C-91DB-39C57D443F6E}" type="pres">
      <dgm:prSet presAssocID="{B561072D-C9D5-4DF8-834D-0BCCF6D63CDC}" presName="node" presStyleLbl="node1" presStyleIdx="1" presStyleCnt="4" custScaleX="127464" custScaleY="109672" custRadScaleRad="133703" custRadScaleInc="-8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CE7828-C2BD-4107-9438-61453C308BDE}" type="pres">
      <dgm:prSet presAssocID="{A47E95C8-61C4-4473-B3A0-5D39C3C142C8}" presName="parTrans" presStyleLbl="sibTrans2D1" presStyleIdx="2" presStyleCnt="4"/>
      <dgm:spPr/>
      <dgm:t>
        <a:bodyPr/>
        <a:lstStyle/>
        <a:p>
          <a:endParaRPr lang="ru-RU"/>
        </a:p>
      </dgm:t>
    </dgm:pt>
    <dgm:pt modelId="{792B2EE1-F838-4E2A-B039-10AD4BFE03CB}" type="pres">
      <dgm:prSet presAssocID="{A47E95C8-61C4-4473-B3A0-5D39C3C142C8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860FEBF2-E34A-43EB-97A9-E52D3219E54F}" type="pres">
      <dgm:prSet presAssocID="{ED8A64C9-B696-4F13-AE7D-8F876BAB4086}" presName="node" presStyleLbl="node1" presStyleIdx="2" presStyleCnt="4" custScaleX="148327" custScaleY="103569" custRadScaleRad="117230" custRadScaleInc="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53F123-7AF0-4E2C-BDB5-55FC506C68D4}" type="pres">
      <dgm:prSet presAssocID="{0A532FA9-8B17-4F05-BC46-8C7F9567BD25}" presName="parTrans" presStyleLbl="sibTrans2D1" presStyleIdx="3" presStyleCnt="4"/>
      <dgm:spPr/>
      <dgm:t>
        <a:bodyPr/>
        <a:lstStyle/>
        <a:p>
          <a:endParaRPr lang="ru-RU"/>
        </a:p>
      </dgm:t>
    </dgm:pt>
    <dgm:pt modelId="{CB5E49BD-027B-488C-93CA-888F81428B2F}" type="pres">
      <dgm:prSet presAssocID="{0A532FA9-8B17-4F05-BC46-8C7F9567BD25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762E1EB2-EABA-4F61-A1E6-5F441E43DB8C}" type="pres">
      <dgm:prSet presAssocID="{4DA8F231-18A2-4CD5-8EF3-7058F41FCC71}" presName="node" presStyleLbl="node1" presStyleIdx="3" presStyleCnt="4" custScaleX="136304" custScaleY="100214" custRadScaleRad="134274" custRadScaleInc="-3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DFDA46E-7E46-4B8D-855B-F3EA181E55CA}" type="presOf" srcId="{68A961D5-7C8E-4D62-91B2-5BEE5A0759A6}" destId="{313A8C8E-8221-436B-A653-30160E8E6BB8}" srcOrd="1" destOrd="0" presId="urn:microsoft.com/office/officeart/2005/8/layout/radial5"/>
    <dgm:cxn modelId="{0DE4C9A0-AE1E-4ECC-B428-7A005A5B5E5B}" type="presOf" srcId="{C0E890B6-D094-4786-B7AD-E971B7EBDBCB}" destId="{20D25BA9-2E86-425B-8C3F-93D3D67A8979}" srcOrd="1" destOrd="0" presId="urn:microsoft.com/office/officeart/2005/8/layout/radial5"/>
    <dgm:cxn modelId="{CE2A4ED7-F72E-48ED-B269-7571CD063FB3}" type="presOf" srcId="{0A532FA9-8B17-4F05-BC46-8C7F9567BD25}" destId="{4653F123-7AF0-4E2C-BDB5-55FC506C68D4}" srcOrd="0" destOrd="0" presId="urn:microsoft.com/office/officeart/2005/8/layout/radial5"/>
    <dgm:cxn modelId="{6D0ABC36-BA1D-4DED-889B-6E1958BCEB46}" type="presOf" srcId="{C0E890B6-D094-4786-B7AD-E971B7EBDBCB}" destId="{BC576F8A-7724-4606-8D19-153A406E49C1}" srcOrd="0" destOrd="0" presId="urn:microsoft.com/office/officeart/2005/8/layout/radial5"/>
    <dgm:cxn modelId="{C48C7478-BED8-4811-B37D-C560EAFCBFEC}" type="presOf" srcId="{B561072D-C9D5-4DF8-834D-0BCCF6D63CDC}" destId="{7BE9FBE8-AD22-4F1C-91DB-39C57D443F6E}" srcOrd="0" destOrd="0" presId="urn:microsoft.com/office/officeart/2005/8/layout/radial5"/>
    <dgm:cxn modelId="{7656C5DB-926A-42C7-AC44-3EAF853110AE}" type="presOf" srcId="{ED8A64C9-B696-4F13-AE7D-8F876BAB4086}" destId="{860FEBF2-E34A-43EB-97A9-E52D3219E54F}" srcOrd="0" destOrd="0" presId="urn:microsoft.com/office/officeart/2005/8/layout/radial5"/>
    <dgm:cxn modelId="{9C254BC7-8D9C-4275-86CD-B127CB367323}" type="presOf" srcId="{4263CC73-BC41-4B55-A0A3-65863C031DCC}" destId="{C4F396DF-1B53-4964-B84D-56B6D6C4F72D}" srcOrd="0" destOrd="0" presId="urn:microsoft.com/office/officeart/2005/8/layout/radial5"/>
    <dgm:cxn modelId="{E58065AC-58E3-4756-BA9C-66CE4DCE2E00}" srcId="{C56EAFCE-1AE7-4E98-91AD-9C674C066A79}" destId="{B561072D-C9D5-4DF8-834D-0BCCF6D63CDC}" srcOrd="1" destOrd="0" parTransId="{68A961D5-7C8E-4D62-91B2-5BEE5A0759A6}" sibTransId="{FFE67C49-B5FF-4D0F-8C2A-F044299DB71A}"/>
    <dgm:cxn modelId="{5A37AE1D-8BC2-4293-9F23-9CC1DA05C0B9}" type="presOf" srcId="{4DA8F231-18A2-4CD5-8EF3-7058F41FCC71}" destId="{762E1EB2-EABA-4F61-A1E6-5F441E43DB8C}" srcOrd="0" destOrd="0" presId="urn:microsoft.com/office/officeart/2005/8/layout/radial5"/>
    <dgm:cxn modelId="{F8EAD901-37BE-4AD2-B509-4923D641622D}" srcId="{C56EAFCE-1AE7-4E98-91AD-9C674C066A79}" destId="{ED8A64C9-B696-4F13-AE7D-8F876BAB4086}" srcOrd="2" destOrd="0" parTransId="{A47E95C8-61C4-4473-B3A0-5D39C3C142C8}" sibTransId="{1BC1D27A-E3E8-4E90-865A-0BA9B2616BED}"/>
    <dgm:cxn modelId="{63DED683-F482-4ECA-BFC1-61068CFD14F7}" type="presOf" srcId="{68A961D5-7C8E-4D62-91B2-5BEE5A0759A6}" destId="{F9E24C67-4CCA-47ED-A1B6-B16C42E3DB1D}" srcOrd="0" destOrd="0" presId="urn:microsoft.com/office/officeart/2005/8/layout/radial5"/>
    <dgm:cxn modelId="{126FC2DF-1077-44F8-AB0A-8CB8E6D4E523}" type="presOf" srcId="{1A917305-B39B-404A-B022-340C4F7873CD}" destId="{8C2CC9BE-7F87-43F2-99F9-5AC3E83FE90A}" srcOrd="0" destOrd="0" presId="urn:microsoft.com/office/officeart/2005/8/layout/radial5"/>
    <dgm:cxn modelId="{0A8DCAE0-75CD-41C0-BE8A-2B553786802D}" type="presOf" srcId="{C56EAFCE-1AE7-4E98-91AD-9C674C066A79}" destId="{2B68F0A7-D185-490D-B74A-C729BBFD283D}" srcOrd="0" destOrd="0" presId="urn:microsoft.com/office/officeart/2005/8/layout/radial5"/>
    <dgm:cxn modelId="{394BF478-27CE-4B1E-AFB8-93DEACF9B6DB}" type="presOf" srcId="{A47E95C8-61C4-4473-B3A0-5D39C3C142C8}" destId="{06CE7828-C2BD-4107-9438-61453C308BDE}" srcOrd="0" destOrd="0" presId="urn:microsoft.com/office/officeart/2005/8/layout/radial5"/>
    <dgm:cxn modelId="{A3B0ED79-30E8-4D67-88A2-3348E7DFC45A}" type="presOf" srcId="{A47E95C8-61C4-4473-B3A0-5D39C3C142C8}" destId="{792B2EE1-F838-4E2A-B039-10AD4BFE03CB}" srcOrd="1" destOrd="0" presId="urn:microsoft.com/office/officeart/2005/8/layout/radial5"/>
    <dgm:cxn modelId="{4E86594E-89CA-4993-BB81-51CF96A36F05}" type="presOf" srcId="{0A532FA9-8B17-4F05-BC46-8C7F9567BD25}" destId="{CB5E49BD-027B-488C-93CA-888F81428B2F}" srcOrd="1" destOrd="0" presId="urn:microsoft.com/office/officeart/2005/8/layout/radial5"/>
    <dgm:cxn modelId="{3757B64C-777E-4755-8BB2-D1930B30AE15}" srcId="{C56EAFCE-1AE7-4E98-91AD-9C674C066A79}" destId="{1A917305-B39B-404A-B022-340C4F7873CD}" srcOrd="0" destOrd="0" parTransId="{C0E890B6-D094-4786-B7AD-E971B7EBDBCB}" sibTransId="{2BEBFF48-7025-4AF4-B1B4-A299AEA8DBDF}"/>
    <dgm:cxn modelId="{5A30C708-0090-40BD-8E9D-ADE10069FAC8}" srcId="{4263CC73-BC41-4B55-A0A3-65863C031DCC}" destId="{C56EAFCE-1AE7-4E98-91AD-9C674C066A79}" srcOrd="0" destOrd="0" parTransId="{98358DF7-454D-484B-A529-EA85151BB0A1}" sibTransId="{BB711CF4-2E06-4BD1-9875-55D8C3B9B679}"/>
    <dgm:cxn modelId="{D9F0FB96-777B-4939-A1CC-C70B7D0004F2}" srcId="{C56EAFCE-1AE7-4E98-91AD-9C674C066A79}" destId="{4DA8F231-18A2-4CD5-8EF3-7058F41FCC71}" srcOrd="3" destOrd="0" parTransId="{0A532FA9-8B17-4F05-BC46-8C7F9567BD25}" sibTransId="{B6E9ADC1-E1F5-44B4-8CA9-86102A84B138}"/>
    <dgm:cxn modelId="{9396FE12-C1E8-488A-9BCA-F9D6534DF86C}" type="presParOf" srcId="{C4F396DF-1B53-4964-B84D-56B6D6C4F72D}" destId="{2B68F0A7-D185-490D-B74A-C729BBFD283D}" srcOrd="0" destOrd="0" presId="urn:microsoft.com/office/officeart/2005/8/layout/radial5"/>
    <dgm:cxn modelId="{A21A937E-F808-4C03-A77E-41AEA7D8EBC5}" type="presParOf" srcId="{C4F396DF-1B53-4964-B84D-56B6D6C4F72D}" destId="{BC576F8A-7724-4606-8D19-153A406E49C1}" srcOrd="1" destOrd="0" presId="urn:microsoft.com/office/officeart/2005/8/layout/radial5"/>
    <dgm:cxn modelId="{C15C9591-6229-42A2-9CF5-E86569D4CE54}" type="presParOf" srcId="{BC576F8A-7724-4606-8D19-153A406E49C1}" destId="{20D25BA9-2E86-425B-8C3F-93D3D67A8979}" srcOrd="0" destOrd="0" presId="urn:microsoft.com/office/officeart/2005/8/layout/radial5"/>
    <dgm:cxn modelId="{90F22389-3D68-4D1A-8AF0-F24B481E5D10}" type="presParOf" srcId="{C4F396DF-1B53-4964-B84D-56B6D6C4F72D}" destId="{8C2CC9BE-7F87-43F2-99F9-5AC3E83FE90A}" srcOrd="2" destOrd="0" presId="urn:microsoft.com/office/officeart/2005/8/layout/radial5"/>
    <dgm:cxn modelId="{E36ADA79-03E4-4711-A4F4-411C7AED0CB7}" type="presParOf" srcId="{C4F396DF-1B53-4964-B84D-56B6D6C4F72D}" destId="{F9E24C67-4CCA-47ED-A1B6-B16C42E3DB1D}" srcOrd="3" destOrd="0" presId="urn:microsoft.com/office/officeart/2005/8/layout/radial5"/>
    <dgm:cxn modelId="{6AE09107-0575-4AFE-ADFC-F1D03AF0D883}" type="presParOf" srcId="{F9E24C67-4CCA-47ED-A1B6-B16C42E3DB1D}" destId="{313A8C8E-8221-436B-A653-30160E8E6BB8}" srcOrd="0" destOrd="0" presId="urn:microsoft.com/office/officeart/2005/8/layout/radial5"/>
    <dgm:cxn modelId="{11681C84-AE46-4ABA-95E9-5BCFF493DAB7}" type="presParOf" srcId="{C4F396DF-1B53-4964-B84D-56B6D6C4F72D}" destId="{7BE9FBE8-AD22-4F1C-91DB-39C57D443F6E}" srcOrd="4" destOrd="0" presId="urn:microsoft.com/office/officeart/2005/8/layout/radial5"/>
    <dgm:cxn modelId="{9936E9EC-F244-4FBB-94A3-C43ADD4372FA}" type="presParOf" srcId="{C4F396DF-1B53-4964-B84D-56B6D6C4F72D}" destId="{06CE7828-C2BD-4107-9438-61453C308BDE}" srcOrd="5" destOrd="0" presId="urn:microsoft.com/office/officeart/2005/8/layout/radial5"/>
    <dgm:cxn modelId="{5C3FC448-0653-4F75-BACE-22B895CB4626}" type="presParOf" srcId="{06CE7828-C2BD-4107-9438-61453C308BDE}" destId="{792B2EE1-F838-4E2A-B039-10AD4BFE03CB}" srcOrd="0" destOrd="0" presId="urn:microsoft.com/office/officeart/2005/8/layout/radial5"/>
    <dgm:cxn modelId="{AAACAF86-9258-4F5D-BA15-1F21864C0ECE}" type="presParOf" srcId="{C4F396DF-1B53-4964-B84D-56B6D6C4F72D}" destId="{860FEBF2-E34A-43EB-97A9-E52D3219E54F}" srcOrd="6" destOrd="0" presId="urn:microsoft.com/office/officeart/2005/8/layout/radial5"/>
    <dgm:cxn modelId="{1561DCAC-BC3A-4416-A31D-5E421F1C5C72}" type="presParOf" srcId="{C4F396DF-1B53-4964-B84D-56B6D6C4F72D}" destId="{4653F123-7AF0-4E2C-BDB5-55FC506C68D4}" srcOrd="7" destOrd="0" presId="urn:microsoft.com/office/officeart/2005/8/layout/radial5"/>
    <dgm:cxn modelId="{45362CD1-3550-4830-97D9-21E03DC3F8BE}" type="presParOf" srcId="{4653F123-7AF0-4E2C-BDB5-55FC506C68D4}" destId="{CB5E49BD-027B-488C-93CA-888F81428B2F}" srcOrd="0" destOrd="0" presId="urn:microsoft.com/office/officeart/2005/8/layout/radial5"/>
    <dgm:cxn modelId="{2A022D36-41C3-44C6-8BEE-929EAA43B849}" type="presParOf" srcId="{C4F396DF-1B53-4964-B84D-56B6D6C4F72D}" destId="{762E1EB2-EABA-4F61-A1E6-5F441E43DB8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CEEE291-D149-4213-9468-7C2F848A192F}" type="doc">
      <dgm:prSet loTypeId="urn:microsoft.com/office/officeart/2005/8/layout/matrix3" loCatId="matrix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338A1E83-9A25-4EDF-A07D-5015AB92218D}">
      <dgm:prSet phldrT="[Текст]"/>
      <dgm:spPr/>
      <dgm:t>
        <a:bodyPr/>
        <a:lstStyle/>
        <a:p>
          <a:r>
            <a:rPr lang="ru-RU" dirty="0" smtClean="0"/>
            <a:t>Что поможет воспитать эстетический вкус человека</a:t>
          </a:r>
          <a:r>
            <a:rPr lang="en-US" dirty="0" smtClean="0"/>
            <a:t>?</a:t>
          </a:r>
          <a:endParaRPr lang="ru-RU" dirty="0"/>
        </a:p>
      </dgm:t>
    </dgm:pt>
    <dgm:pt modelId="{47AAD0B6-1CEA-4381-AAAA-AFA848512A41}" type="parTrans" cxnId="{0A9C5286-0206-4D4A-89A7-733B8EDA03D1}">
      <dgm:prSet/>
      <dgm:spPr/>
      <dgm:t>
        <a:bodyPr/>
        <a:lstStyle/>
        <a:p>
          <a:endParaRPr lang="ru-RU"/>
        </a:p>
      </dgm:t>
    </dgm:pt>
    <dgm:pt modelId="{B02FF0CF-6783-403B-99B2-88ED0A41EF53}" type="sibTrans" cxnId="{0A9C5286-0206-4D4A-89A7-733B8EDA03D1}">
      <dgm:prSet/>
      <dgm:spPr/>
      <dgm:t>
        <a:bodyPr/>
        <a:lstStyle/>
        <a:p>
          <a:endParaRPr lang="ru-RU"/>
        </a:p>
      </dgm:t>
    </dgm:pt>
    <dgm:pt modelId="{02973819-586A-432D-8421-C5A9023A689A}">
      <dgm:prSet phldrT="[Текст]"/>
      <dgm:spPr/>
      <dgm:t>
        <a:bodyPr/>
        <a:lstStyle/>
        <a:p>
          <a:r>
            <a:rPr lang="ru-RU" dirty="0" smtClean="0"/>
            <a:t>Что такое массовая культура</a:t>
          </a:r>
          <a:r>
            <a:rPr lang="en-US" dirty="0" smtClean="0"/>
            <a:t>?</a:t>
          </a:r>
          <a:endParaRPr lang="ru-RU" dirty="0"/>
        </a:p>
      </dgm:t>
    </dgm:pt>
    <dgm:pt modelId="{090B03EE-5E28-41F6-8352-815F82A947B9}" type="parTrans" cxnId="{E97AA245-D4E3-421A-9F0E-876C92F65066}">
      <dgm:prSet/>
      <dgm:spPr/>
      <dgm:t>
        <a:bodyPr/>
        <a:lstStyle/>
        <a:p>
          <a:endParaRPr lang="ru-RU"/>
        </a:p>
      </dgm:t>
    </dgm:pt>
    <dgm:pt modelId="{A9D9DDE0-F51E-49BA-AEA7-2A47113911CF}" type="sibTrans" cxnId="{E97AA245-D4E3-421A-9F0E-876C92F65066}">
      <dgm:prSet/>
      <dgm:spPr/>
      <dgm:t>
        <a:bodyPr/>
        <a:lstStyle/>
        <a:p>
          <a:endParaRPr lang="ru-RU"/>
        </a:p>
      </dgm:t>
    </dgm:pt>
    <dgm:pt modelId="{35686B20-D2CA-4ADA-8A2A-985E4F6E5A27}">
      <dgm:prSet phldrT="[Текст]"/>
      <dgm:spPr/>
      <dgm:t>
        <a:bodyPr/>
        <a:lstStyle/>
        <a:p>
          <a:r>
            <a:rPr lang="ru-RU" dirty="0" smtClean="0"/>
            <a:t>Как массовая культура влияет на человека</a:t>
          </a:r>
          <a:r>
            <a:rPr lang="en-US" dirty="0" smtClean="0"/>
            <a:t>?</a:t>
          </a:r>
          <a:endParaRPr lang="ru-RU" dirty="0"/>
        </a:p>
      </dgm:t>
    </dgm:pt>
    <dgm:pt modelId="{E6EF00B7-1203-4CDE-A6E2-2D63DA4F90B8}" type="parTrans" cxnId="{82E2381E-E75A-490B-AD60-8FA85BC70691}">
      <dgm:prSet/>
      <dgm:spPr/>
      <dgm:t>
        <a:bodyPr/>
        <a:lstStyle/>
        <a:p>
          <a:endParaRPr lang="ru-RU"/>
        </a:p>
      </dgm:t>
    </dgm:pt>
    <dgm:pt modelId="{302EAF5C-8CC1-46E1-B2C9-D5E039395323}" type="sibTrans" cxnId="{82E2381E-E75A-490B-AD60-8FA85BC70691}">
      <dgm:prSet/>
      <dgm:spPr/>
      <dgm:t>
        <a:bodyPr/>
        <a:lstStyle/>
        <a:p>
          <a:endParaRPr lang="ru-RU"/>
        </a:p>
      </dgm:t>
    </dgm:pt>
    <dgm:pt modelId="{AE41B07C-4B67-4489-A139-E64C0C356590}">
      <dgm:prSet phldrT="[Текст]"/>
      <dgm:spPr/>
      <dgm:t>
        <a:bodyPr/>
        <a:lstStyle/>
        <a:p>
          <a:r>
            <a:rPr lang="ru-RU" dirty="0" smtClean="0"/>
            <a:t>Как влияет телевидение на человека</a:t>
          </a:r>
          <a:r>
            <a:rPr lang="en-US" dirty="0" smtClean="0"/>
            <a:t>?</a:t>
          </a:r>
          <a:endParaRPr lang="ru-RU" dirty="0"/>
        </a:p>
      </dgm:t>
    </dgm:pt>
    <dgm:pt modelId="{B10AA472-DF3E-4CFD-9ABB-370407B6F21C}" type="parTrans" cxnId="{15464F61-F4F6-4730-AC46-7787F090D1D2}">
      <dgm:prSet/>
      <dgm:spPr/>
      <dgm:t>
        <a:bodyPr/>
        <a:lstStyle/>
        <a:p>
          <a:endParaRPr lang="ru-RU"/>
        </a:p>
      </dgm:t>
    </dgm:pt>
    <dgm:pt modelId="{AFF2DEED-E4C5-4542-B47A-FEF84168EB1A}" type="sibTrans" cxnId="{15464F61-F4F6-4730-AC46-7787F090D1D2}">
      <dgm:prSet/>
      <dgm:spPr/>
      <dgm:t>
        <a:bodyPr/>
        <a:lstStyle/>
        <a:p>
          <a:endParaRPr lang="ru-RU"/>
        </a:p>
      </dgm:t>
    </dgm:pt>
    <dgm:pt modelId="{A99123B9-09E5-4E94-8854-93DCF5D718E2}" type="pres">
      <dgm:prSet presAssocID="{0CEEE291-D149-4213-9468-7C2F848A192F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5F8B5E7-3A01-498D-A33E-7FD712141255}" type="pres">
      <dgm:prSet presAssocID="{0CEEE291-D149-4213-9468-7C2F848A192F}" presName="diamond" presStyleLbl="bgShp" presStyleIdx="0" presStyleCnt="1" custLinFactNeighborY="6757"/>
      <dgm:spPr/>
    </dgm:pt>
    <dgm:pt modelId="{700365E7-B8CF-4930-88F2-8DD17EF53963}" type="pres">
      <dgm:prSet presAssocID="{0CEEE291-D149-4213-9468-7C2F848A192F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0F639E-91B1-4DFC-8377-EEC405DA9C28}" type="pres">
      <dgm:prSet presAssocID="{0CEEE291-D149-4213-9468-7C2F848A192F}" presName="quad2" presStyleLbl="node1" presStyleIdx="1" presStyleCnt="4" custLinFactNeighborX="-381" custLinFactNeighborY="-10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9B0EDE-36FE-4467-9731-6E16E4FCB05E}" type="pres">
      <dgm:prSet presAssocID="{0CEEE291-D149-4213-9468-7C2F848A192F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CD497F-6BC2-4ACE-ADDD-D6C5F77323E7}" type="pres">
      <dgm:prSet presAssocID="{0CEEE291-D149-4213-9468-7C2F848A192F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C227546-5C20-48AB-AEF2-2DBA9836838F}" type="presOf" srcId="{338A1E83-9A25-4EDF-A07D-5015AB92218D}" destId="{700365E7-B8CF-4930-88F2-8DD17EF53963}" srcOrd="0" destOrd="0" presId="urn:microsoft.com/office/officeart/2005/8/layout/matrix3"/>
    <dgm:cxn modelId="{0A9C5286-0206-4D4A-89A7-733B8EDA03D1}" srcId="{0CEEE291-D149-4213-9468-7C2F848A192F}" destId="{338A1E83-9A25-4EDF-A07D-5015AB92218D}" srcOrd="0" destOrd="0" parTransId="{47AAD0B6-1CEA-4381-AAAA-AFA848512A41}" sibTransId="{B02FF0CF-6783-403B-99B2-88ED0A41EF53}"/>
    <dgm:cxn modelId="{4E70BC93-C562-48CE-86D0-5DFBCD67C896}" type="presOf" srcId="{0CEEE291-D149-4213-9468-7C2F848A192F}" destId="{A99123B9-09E5-4E94-8854-93DCF5D718E2}" srcOrd="0" destOrd="0" presId="urn:microsoft.com/office/officeart/2005/8/layout/matrix3"/>
    <dgm:cxn modelId="{740D3251-D3A6-4B80-8FE6-F1B0BEC7B24F}" type="presOf" srcId="{02973819-586A-432D-8421-C5A9023A689A}" destId="{9D0F639E-91B1-4DFC-8377-EEC405DA9C28}" srcOrd="0" destOrd="0" presId="urn:microsoft.com/office/officeart/2005/8/layout/matrix3"/>
    <dgm:cxn modelId="{E97AA245-D4E3-421A-9F0E-876C92F65066}" srcId="{0CEEE291-D149-4213-9468-7C2F848A192F}" destId="{02973819-586A-432D-8421-C5A9023A689A}" srcOrd="1" destOrd="0" parTransId="{090B03EE-5E28-41F6-8352-815F82A947B9}" sibTransId="{A9D9DDE0-F51E-49BA-AEA7-2A47113911CF}"/>
    <dgm:cxn modelId="{15464F61-F4F6-4730-AC46-7787F090D1D2}" srcId="{0CEEE291-D149-4213-9468-7C2F848A192F}" destId="{AE41B07C-4B67-4489-A139-E64C0C356590}" srcOrd="3" destOrd="0" parTransId="{B10AA472-DF3E-4CFD-9ABB-370407B6F21C}" sibTransId="{AFF2DEED-E4C5-4542-B47A-FEF84168EB1A}"/>
    <dgm:cxn modelId="{9EB9AB7C-F81C-44B9-B99A-9BDE8F293E01}" type="presOf" srcId="{35686B20-D2CA-4ADA-8A2A-985E4F6E5A27}" destId="{199B0EDE-36FE-4467-9731-6E16E4FCB05E}" srcOrd="0" destOrd="0" presId="urn:microsoft.com/office/officeart/2005/8/layout/matrix3"/>
    <dgm:cxn modelId="{82E2381E-E75A-490B-AD60-8FA85BC70691}" srcId="{0CEEE291-D149-4213-9468-7C2F848A192F}" destId="{35686B20-D2CA-4ADA-8A2A-985E4F6E5A27}" srcOrd="2" destOrd="0" parTransId="{E6EF00B7-1203-4CDE-A6E2-2D63DA4F90B8}" sibTransId="{302EAF5C-8CC1-46E1-B2C9-D5E039395323}"/>
    <dgm:cxn modelId="{96498C44-E130-46A2-9E62-1936F5F57944}" type="presOf" srcId="{AE41B07C-4B67-4489-A139-E64C0C356590}" destId="{CCCD497F-6BC2-4ACE-ADDD-D6C5F77323E7}" srcOrd="0" destOrd="0" presId="urn:microsoft.com/office/officeart/2005/8/layout/matrix3"/>
    <dgm:cxn modelId="{E8CE0543-D5D0-43C7-A980-3557A966095E}" type="presParOf" srcId="{A99123B9-09E5-4E94-8854-93DCF5D718E2}" destId="{85F8B5E7-3A01-498D-A33E-7FD712141255}" srcOrd="0" destOrd="0" presId="urn:microsoft.com/office/officeart/2005/8/layout/matrix3"/>
    <dgm:cxn modelId="{E6B4EEC7-8D4B-4AA1-B563-279914F4452F}" type="presParOf" srcId="{A99123B9-09E5-4E94-8854-93DCF5D718E2}" destId="{700365E7-B8CF-4930-88F2-8DD17EF53963}" srcOrd="1" destOrd="0" presId="urn:microsoft.com/office/officeart/2005/8/layout/matrix3"/>
    <dgm:cxn modelId="{116D7A40-ACBF-4DA7-8AF6-D65A952632F3}" type="presParOf" srcId="{A99123B9-09E5-4E94-8854-93DCF5D718E2}" destId="{9D0F639E-91B1-4DFC-8377-EEC405DA9C28}" srcOrd="2" destOrd="0" presId="urn:microsoft.com/office/officeart/2005/8/layout/matrix3"/>
    <dgm:cxn modelId="{1C4E4708-C635-4F47-9F58-229BDADF0ABB}" type="presParOf" srcId="{A99123B9-09E5-4E94-8854-93DCF5D718E2}" destId="{199B0EDE-36FE-4467-9731-6E16E4FCB05E}" srcOrd="3" destOrd="0" presId="urn:microsoft.com/office/officeart/2005/8/layout/matrix3"/>
    <dgm:cxn modelId="{CB342229-3D24-4C0C-92F6-66E7AB331092}" type="presParOf" srcId="{A99123B9-09E5-4E94-8854-93DCF5D718E2}" destId="{CCCD497F-6BC2-4ACE-ADDD-D6C5F77323E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E0691D1-8A53-49C1-8C2F-83ACE0E527BA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BB7AE21-D062-4277-AE04-9F62AC8628B2}">
      <dgm:prSet phldrT="[Текст]" phldr="1"/>
      <dgm:spPr/>
      <dgm:t>
        <a:bodyPr/>
        <a:lstStyle/>
        <a:p>
          <a:endParaRPr lang="ru-RU"/>
        </a:p>
      </dgm:t>
    </dgm:pt>
    <dgm:pt modelId="{493083ED-4E45-4360-95B6-14C1D5E93B9C}" type="parTrans" cxnId="{202073C5-ED64-4586-BEB3-AA9CFDBA38D8}">
      <dgm:prSet/>
      <dgm:spPr/>
      <dgm:t>
        <a:bodyPr/>
        <a:lstStyle/>
        <a:p>
          <a:endParaRPr lang="ru-RU"/>
        </a:p>
      </dgm:t>
    </dgm:pt>
    <dgm:pt modelId="{E6721922-ED21-4B59-B805-4231DBDE6767}" type="sibTrans" cxnId="{202073C5-ED64-4586-BEB3-AA9CFDBA38D8}">
      <dgm:prSet/>
      <dgm:spPr/>
      <dgm:t>
        <a:bodyPr/>
        <a:lstStyle/>
        <a:p>
          <a:endParaRPr lang="ru-RU"/>
        </a:p>
      </dgm:t>
    </dgm:pt>
    <dgm:pt modelId="{F61FC9B3-FF96-45CA-9BA2-2976B8603394}">
      <dgm:prSet phldrT="[Текст]"/>
      <dgm:spPr/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Проблема влияния телевидения на познавательную и творческую активность человека.</a:t>
          </a:r>
          <a:endParaRPr lang="ru-RU" b="1" dirty="0">
            <a:solidFill>
              <a:srgbClr val="FF0000"/>
            </a:solidFill>
          </a:endParaRPr>
        </a:p>
      </dgm:t>
    </dgm:pt>
    <dgm:pt modelId="{B71F4E8B-9C57-450C-8DDC-2D848458A123}" type="parTrans" cxnId="{C6E7755D-93A3-44FE-8ADC-CC4A61C17A8C}">
      <dgm:prSet/>
      <dgm:spPr/>
      <dgm:t>
        <a:bodyPr/>
        <a:lstStyle/>
        <a:p>
          <a:endParaRPr lang="ru-RU"/>
        </a:p>
      </dgm:t>
    </dgm:pt>
    <dgm:pt modelId="{C956DA3E-14C0-4E62-AEA2-477CAD78F41B}" type="sibTrans" cxnId="{C6E7755D-93A3-44FE-8ADC-CC4A61C17A8C}">
      <dgm:prSet/>
      <dgm:spPr/>
      <dgm:t>
        <a:bodyPr/>
        <a:lstStyle/>
        <a:p>
          <a:endParaRPr lang="ru-RU"/>
        </a:p>
      </dgm:t>
    </dgm:pt>
    <dgm:pt modelId="{A142E91A-71DA-454E-BA67-FA2DDA4E9513}">
      <dgm:prSet phldrT="[Текст]"/>
      <dgm:spPr/>
      <dgm:t>
        <a:bodyPr/>
        <a:lstStyle/>
        <a:p>
          <a:r>
            <a:rPr lang="ru-RU" b="1" i="1" dirty="0" smtClean="0">
              <a:solidFill>
                <a:srgbClr val="0070C0"/>
              </a:solidFill>
            </a:rPr>
            <a:t>Как влияет телевидение на познавательную и творческую  активность человека</a:t>
          </a:r>
          <a:r>
            <a:rPr lang="en-US" b="1" i="1" dirty="0" smtClean="0">
              <a:solidFill>
                <a:srgbClr val="0070C0"/>
              </a:solidFill>
            </a:rPr>
            <a:t>?</a:t>
          </a:r>
          <a:r>
            <a:rPr lang="ru-RU" b="1" i="1" dirty="0" smtClean="0">
              <a:solidFill>
                <a:srgbClr val="0070C0"/>
              </a:solidFill>
            </a:rPr>
            <a:t> Опасно ли это влияние и чем</a:t>
          </a:r>
          <a:r>
            <a:rPr lang="en-US" b="1" i="1" dirty="0" smtClean="0">
              <a:solidFill>
                <a:srgbClr val="0070C0"/>
              </a:solidFill>
            </a:rPr>
            <a:t>?</a:t>
          </a:r>
          <a:endParaRPr lang="ru-RU" b="1" i="1" dirty="0">
            <a:solidFill>
              <a:srgbClr val="0070C0"/>
            </a:solidFill>
          </a:endParaRPr>
        </a:p>
      </dgm:t>
    </dgm:pt>
    <dgm:pt modelId="{92E0E45B-F4D8-40B6-BD9E-F250753AD221}" type="parTrans" cxnId="{88B37F2A-C492-4980-97C0-C856D193F1CF}">
      <dgm:prSet/>
      <dgm:spPr/>
      <dgm:t>
        <a:bodyPr/>
        <a:lstStyle/>
        <a:p>
          <a:endParaRPr lang="ru-RU"/>
        </a:p>
      </dgm:t>
    </dgm:pt>
    <dgm:pt modelId="{7A3D299C-E65E-428F-889B-3782F9363DDD}" type="sibTrans" cxnId="{88B37F2A-C492-4980-97C0-C856D193F1CF}">
      <dgm:prSet/>
      <dgm:spPr/>
      <dgm:t>
        <a:bodyPr/>
        <a:lstStyle/>
        <a:p>
          <a:endParaRPr lang="ru-RU"/>
        </a:p>
      </dgm:t>
    </dgm:pt>
    <dgm:pt modelId="{6E0E5976-FE9E-4628-BDF3-A734A664ED5F}">
      <dgm:prSet phldrT="[Текст]" phldr="1"/>
      <dgm:spPr/>
      <dgm:t>
        <a:bodyPr/>
        <a:lstStyle/>
        <a:p>
          <a:endParaRPr lang="ru-RU"/>
        </a:p>
      </dgm:t>
    </dgm:pt>
    <dgm:pt modelId="{942DF5F6-D60D-4AB5-B399-919840976A00}" type="parTrans" cxnId="{97C3AC09-7E00-4427-A88E-1C2FD1EA33D9}">
      <dgm:prSet/>
      <dgm:spPr/>
      <dgm:t>
        <a:bodyPr/>
        <a:lstStyle/>
        <a:p>
          <a:endParaRPr lang="ru-RU"/>
        </a:p>
      </dgm:t>
    </dgm:pt>
    <dgm:pt modelId="{008EE05A-F680-4F7E-ABE7-D758C12C990F}" type="sibTrans" cxnId="{97C3AC09-7E00-4427-A88E-1C2FD1EA33D9}">
      <dgm:prSet/>
      <dgm:spPr/>
      <dgm:t>
        <a:bodyPr/>
        <a:lstStyle/>
        <a:p>
          <a:endParaRPr lang="ru-RU"/>
        </a:p>
      </dgm:t>
    </dgm:pt>
    <dgm:pt modelId="{560FE356-39CE-4EF1-9351-A0C7013CAE8C}">
      <dgm:prSet phldrT="[Текст]"/>
      <dgm:spPr/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Проблема интереса людей к различным передачам.</a:t>
          </a:r>
          <a:endParaRPr lang="ru-RU" b="1" dirty="0">
            <a:solidFill>
              <a:srgbClr val="FF0000"/>
            </a:solidFill>
          </a:endParaRPr>
        </a:p>
      </dgm:t>
    </dgm:pt>
    <dgm:pt modelId="{F5A35C9D-928D-42C7-BABA-AE6A5CB1E615}" type="parTrans" cxnId="{76E3F00B-9B8F-49D2-BE22-0752D78DAC5D}">
      <dgm:prSet/>
      <dgm:spPr/>
      <dgm:t>
        <a:bodyPr/>
        <a:lstStyle/>
        <a:p>
          <a:endParaRPr lang="ru-RU"/>
        </a:p>
      </dgm:t>
    </dgm:pt>
    <dgm:pt modelId="{011EC0CD-6ECA-4A4B-937E-C1243E6BDF83}" type="sibTrans" cxnId="{76E3F00B-9B8F-49D2-BE22-0752D78DAC5D}">
      <dgm:prSet/>
      <dgm:spPr/>
      <dgm:t>
        <a:bodyPr/>
        <a:lstStyle/>
        <a:p>
          <a:endParaRPr lang="ru-RU"/>
        </a:p>
      </dgm:t>
    </dgm:pt>
    <dgm:pt modelId="{B45552E6-C7C6-4EC2-88E9-799493B8B680}">
      <dgm:prSet phldrT="[Текст]"/>
      <dgm:spPr/>
      <dgm:t>
        <a:bodyPr/>
        <a:lstStyle/>
        <a:p>
          <a:r>
            <a:rPr lang="ru-RU" b="1" i="1" dirty="0" smtClean="0">
              <a:solidFill>
                <a:srgbClr val="0070C0"/>
              </a:solidFill>
            </a:rPr>
            <a:t>Какие передачи вызывают наибольший интерес</a:t>
          </a:r>
          <a:r>
            <a:rPr lang="en-US" b="1" i="1" dirty="0" smtClean="0">
              <a:solidFill>
                <a:srgbClr val="0070C0"/>
              </a:solidFill>
            </a:rPr>
            <a:t>?</a:t>
          </a:r>
          <a:r>
            <a:rPr lang="ru-RU" b="1" i="1" dirty="0" smtClean="0">
              <a:solidFill>
                <a:srgbClr val="0070C0"/>
              </a:solidFill>
            </a:rPr>
            <a:t> Что лежит в основе этого интереса</a:t>
          </a:r>
          <a:r>
            <a:rPr lang="en-US" b="1" i="1" dirty="0" smtClean="0">
              <a:solidFill>
                <a:srgbClr val="0070C0"/>
              </a:solidFill>
            </a:rPr>
            <a:t>?</a:t>
          </a:r>
          <a:endParaRPr lang="ru-RU" b="1" i="1" dirty="0">
            <a:solidFill>
              <a:srgbClr val="0070C0"/>
            </a:solidFill>
          </a:endParaRPr>
        </a:p>
      </dgm:t>
    </dgm:pt>
    <dgm:pt modelId="{A54536F1-E451-4E55-8BD4-A54C0FEF5D92}" type="parTrans" cxnId="{32BA8AC9-5396-4FC9-B6CE-D4DBE1AF9821}">
      <dgm:prSet/>
      <dgm:spPr/>
      <dgm:t>
        <a:bodyPr/>
        <a:lstStyle/>
        <a:p>
          <a:endParaRPr lang="ru-RU"/>
        </a:p>
      </dgm:t>
    </dgm:pt>
    <dgm:pt modelId="{F16EF734-FA7F-4680-941E-17EBB6DAD13F}" type="sibTrans" cxnId="{32BA8AC9-5396-4FC9-B6CE-D4DBE1AF9821}">
      <dgm:prSet/>
      <dgm:spPr/>
      <dgm:t>
        <a:bodyPr/>
        <a:lstStyle/>
        <a:p>
          <a:endParaRPr lang="ru-RU"/>
        </a:p>
      </dgm:t>
    </dgm:pt>
    <dgm:pt modelId="{B6C9CAC4-DE8F-42F0-969A-907CAE8E4B57}" type="pres">
      <dgm:prSet presAssocID="{7E0691D1-8A53-49C1-8C2F-83ACE0E527B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127545-70BF-4E8F-A043-29A6774D3784}" type="pres">
      <dgm:prSet presAssocID="{EBB7AE21-D062-4277-AE04-9F62AC8628B2}" presName="composite" presStyleCnt="0"/>
      <dgm:spPr/>
    </dgm:pt>
    <dgm:pt modelId="{0B483B53-B0F1-4915-B0A5-FE4FAD6A8416}" type="pres">
      <dgm:prSet presAssocID="{EBB7AE21-D062-4277-AE04-9F62AC8628B2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B4898A-DBA7-4671-B84F-E7FCDCB59773}" type="pres">
      <dgm:prSet presAssocID="{EBB7AE21-D062-4277-AE04-9F62AC8628B2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6C1669-79F3-4160-B9C0-B0201D0614E8}" type="pres">
      <dgm:prSet presAssocID="{E6721922-ED21-4B59-B805-4231DBDE6767}" presName="sp" presStyleCnt="0"/>
      <dgm:spPr/>
    </dgm:pt>
    <dgm:pt modelId="{7F940C30-AB42-4ED0-81FA-0BDD30D98D2A}" type="pres">
      <dgm:prSet presAssocID="{6E0E5976-FE9E-4628-BDF3-A734A664ED5F}" presName="composite" presStyleCnt="0"/>
      <dgm:spPr/>
    </dgm:pt>
    <dgm:pt modelId="{F21E0E71-A8C1-41B2-8ADF-C0C16EFC813C}" type="pres">
      <dgm:prSet presAssocID="{6E0E5976-FE9E-4628-BDF3-A734A664ED5F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8E6397-A83A-4F9A-BF8B-7150AA07A280}" type="pres">
      <dgm:prSet presAssocID="{6E0E5976-FE9E-4628-BDF3-A734A664ED5F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B37F2A-C492-4980-97C0-C856D193F1CF}" srcId="{EBB7AE21-D062-4277-AE04-9F62AC8628B2}" destId="{A142E91A-71DA-454E-BA67-FA2DDA4E9513}" srcOrd="1" destOrd="0" parTransId="{92E0E45B-F4D8-40B6-BD9E-F250753AD221}" sibTransId="{7A3D299C-E65E-428F-889B-3782F9363DDD}"/>
    <dgm:cxn modelId="{76E3F00B-9B8F-49D2-BE22-0752D78DAC5D}" srcId="{6E0E5976-FE9E-4628-BDF3-A734A664ED5F}" destId="{560FE356-39CE-4EF1-9351-A0C7013CAE8C}" srcOrd="0" destOrd="0" parTransId="{F5A35C9D-928D-42C7-BABA-AE6A5CB1E615}" sibTransId="{011EC0CD-6ECA-4A4B-937E-C1243E6BDF83}"/>
    <dgm:cxn modelId="{C6E7755D-93A3-44FE-8ADC-CC4A61C17A8C}" srcId="{EBB7AE21-D062-4277-AE04-9F62AC8628B2}" destId="{F61FC9B3-FF96-45CA-9BA2-2976B8603394}" srcOrd="0" destOrd="0" parTransId="{B71F4E8B-9C57-450C-8DDC-2D848458A123}" sibTransId="{C956DA3E-14C0-4E62-AEA2-477CAD78F41B}"/>
    <dgm:cxn modelId="{32BA8AC9-5396-4FC9-B6CE-D4DBE1AF9821}" srcId="{6E0E5976-FE9E-4628-BDF3-A734A664ED5F}" destId="{B45552E6-C7C6-4EC2-88E9-799493B8B680}" srcOrd="1" destOrd="0" parTransId="{A54536F1-E451-4E55-8BD4-A54C0FEF5D92}" sibTransId="{F16EF734-FA7F-4680-941E-17EBB6DAD13F}"/>
    <dgm:cxn modelId="{7731CF65-4947-42EB-A691-2494BA0E7898}" type="presOf" srcId="{A142E91A-71DA-454E-BA67-FA2DDA4E9513}" destId="{FAB4898A-DBA7-4671-B84F-E7FCDCB59773}" srcOrd="0" destOrd="1" presId="urn:microsoft.com/office/officeart/2005/8/layout/chevron2"/>
    <dgm:cxn modelId="{B869ABA1-3A09-4AEC-881B-956AC22FCCCB}" type="presOf" srcId="{560FE356-39CE-4EF1-9351-A0C7013CAE8C}" destId="{188E6397-A83A-4F9A-BF8B-7150AA07A280}" srcOrd="0" destOrd="0" presId="urn:microsoft.com/office/officeart/2005/8/layout/chevron2"/>
    <dgm:cxn modelId="{97C3AC09-7E00-4427-A88E-1C2FD1EA33D9}" srcId="{7E0691D1-8A53-49C1-8C2F-83ACE0E527BA}" destId="{6E0E5976-FE9E-4628-BDF3-A734A664ED5F}" srcOrd="1" destOrd="0" parTransId="{942DF5F6-D60D-4AB5-B399-919840976A00}" sibTransId="{008EE05A-F680-4F7E-ABE7-D758C12C990F}"/>
    <dgm:cxn modelId="{DAC13940-74E6-409F-B75E-F8BE9D4693BE}" type="presOf" srcId="{7E0691D1-8A53-49C1-8C2F-83ACE0E527BA}" destId="{B6C9CAC4-DE8F-42F0-969A-907CAE8E4B57}" srcOrd="0" destOrd="0" presId="urn:microsoft.com/office/officeart/2005/8/layout/chevron2"/>
    <dgm:cxn modelId="{19534A77-69E3-405C-BF8F-544DA89D8739}" type="presOf" srcId="{6E0E5976-FE9E-4628-BDF3-A734A664ED5F}" destId="{F21E0E71-A8C1-41B2-8ADF-C0C16EFC813C}" srcOrd="0" destOrd="0" presId="urn:microsoft.com/office/officeart/2005/8/layout/chevron2"/>
    <dgm:cxn modelId="{202073C5-ED64-4586-BEB3-AA9CFDBA38D8}" srcId="{7E0691D1-8A53-49C1-8C2F-83ACE0E527BA}" destId="{EBB7AE21-D062-4277-AE04-9F62AC8628B2}" srcOrd="0" destOrd="0" parTransId="{493083ED-4E45-4360-95B6-14C1D5E93B9C}" sibTransId="{E6721922-ED21-4B59-B805-4231DBDE6767}"/>
    <dgm:cxn modelId="{B2E4A8F3-6CAC-4D6C-984C-36C9993BDD50}" type="presOf" srcId="{EBB7AE21-D062-4277-AE04-9F62AC8628B2}" destId="{0B483B53-B0F1-4915-B0A5-FE4FAD6A8416}" srcOrd="0" destOrd="0" presId="urn:microsoft.com/office/officeart/2005/8/layout/chevron2"/>
    <dgm:cxn modelId="{BA37DECF-3DE6-4268-90F3-2E84B53BBB86}" type="presOf" srcId="{B45552E6-C7C6-4EC2-88E9-799493B8B680}" destId="{188E6397-A83A-4F9A-BF8B-7150AA07A280}" srcOrd="0" destOrd="1" presId="urn:microsoft.com/office/officeart/2005/8/layout/chevron2"/>
    <dgm:cxn modelId="{9B8A31C6-A6F8-45BA-84E7-05542F340BE5}" type="presOf" srcId="{F61FC9B3-FF96-45CA-9BA2-2976B8603394}" destId="{FAB4898A-DBA7-4671-B84F-E7FCDCB59773}" srcOrd="0" destOrd="0" presId="urn:microsoft.com/office/officeart/2005/8/layout/chevron2"/>
    <dgm:cxn modelId="{D8AB9E0E-C9E3-4C5C-B407-66F6A7D584DF}" type="presParOf" srcId="{B6C9CAC4-DE8F-42F0-969A-907CAE8E4B57}" destId="{49127545-70BF-4E8F-A043-29A6774D3784}" srcOrd="0" destOrd="0" presId="urn:microsoft.com/office/officeart/2005/8/layout/chevron2"/>
    <dgm:cxn modelId="{8A6BDCF5-D5FE-4817-BAEC-BFA8FA0D7C07}" type="presParOf" srcId="{49127545-70BF-4E8F-A043-29A6774D3784}" destId="{0B483B53-B0F1-4915-B0A5-FE4FAD6A8416}" srcOrd="0" destOrd="0" presId="urn:microsoft.com/office/officeart/2005/8/layout/chevron2"/>
    <dgm:cxn modelId="{F1AD34C5-C85D-413D-9DD5-55515A1B13C5}" type="presParOf" srcId="{49127545-70BF-4E8F-A043-29A6774D3784}" destId="{FAB4898A-DBA7-4671-B84F-E7FCDCB59773}" srcOrd="1" destOrd="0" presId="urn:microsoft.com/office/officeart/2005/8/layout/chevron2"/>
    <dgm:cxn modelId="{5AB03C9B-B665-45A9-B590-A5010DDFC4AB}" type="presParOf" srcId="{B6C9CAC4-DE8F-42F0-969A-907CAE8E4B57}" destId="{C56C1669-79F3-4160-B9C0-B0201D0614E8}" srcOrd="1" destOrd="0" presId="urn:microsoft.com/office/officeart/2005/8/layout/chevron2"/>
    <dgm:cxn modelId="{AEB5CB43-0E74-4DD6-B79C-BA313F8E6B3D}" type="presParOf" srcId="{B6C9CAC4-DE8F-42F0-969A-907CAE8E4B57}" destId="{7F940C30-AB42-4ED0-81FA-0BDD30D98D2A}" srcOrd="2" destOrd="0" presId="urn:microsoft.com/office/officeart/2005/8/layout/chevron2"/>
    <dgm:cxn modelId="{FF97239F-EC42-48B5-8510-DDC84EFE97CA}" type="presParOf" srcId="{7F940C30-AB42-4ED0-81FA-0BDD30D98D2A}" destId="{F21E0E71-A8C1-41B2-8ADF-C0C16EFC813C}" srcOrd="0" destOrd="0" presId="urn:microsoft.com/office/officeart/2005/8/layout/chevron2"/>
    <dgm:cxn modelId="{481569E8-73A2-4519-9C78-A7194A722BFE}" type="presParOf" srcId="{7F940C30-AB42-4ED0-81FA-0BDD30D98D2A}" destId="{188E6397-A83A-4F9A-BF8B-7150AA07A28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DE6D54D-3A0B-4972-896E-3B0690D6F8C8}" type="doc">
      <dgm:prSet loTypeId="urn:microsoft.com/office/officeart/2005/8/layout/cycle4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2A1588C-4936-4329-B8AB-87F58162AE5D}">
      <dgm:prSet phldrT="[Текст]" custT="1"/>
      <dgm:spPr/>
      <dgm:t>
        <a:bodyPr/>
        <a:lstStyle/>
        <a:p>
          <a:r>
            <a:rPr lang="ru-RU" sz="1600" b="1" dirty="0" smtClean="0"/>
            <a:t>Актуальна ли эта проблема в наши дни</a:t>
          </a:r>
          <a:r>
            <a:rPr lang="en-US" sz="1600" b="1" dirty="0" smtClean="0"/>
            <a:t>?</a:t>
          </a:r>
          <a:r>
            <a:rPr lang="ru-RU" sz="1600" b="1" dirty="0" smtClean="0"/>
            <a:t> В чем её значимость для общества</a:t>
          </a:r>
          <a:r>
            <a:rPr lang="en-US" sz="1600" b="1" dirty="0" smtClean="0"/>
            <a:t>?</a:t>
          </a:r>
          <a:endParaRPr lang="ru-RU" sz="1600" b="1" dirty="0"/>
        </a:p>
      </dgm:t>
    </dgm:pt>
    <dgm:pt modelId="{50F63BF3-61AA-4574-81C3-AA38E127DBCB}" type="parTrans" cxnId="{91056641-F26F-4523-8D2E-B4A5C12C064E}">
      <dgm:prSet/>
      <dgm:spPr/>
      <dgm:t>
        <a:bodyPr/>
        <a:lstStyle/>
        <a:p>
          <a:endParaRPr lang="ru-RU"/>
        </a:p>
      </dgm:t>
    </dgm:pt>
    <dgm:pt modelId="{DCDBA94A-E966-494E-92E8-D0B4705CD18F}" type="sibTrans" cxnId="{91056641-F26F-4523-8D2E-B4A5C12C064E}">
      <dgm:prSet/>
      <dgm:spPr/>
      <dgm:t>
        <a:bodyPr/>
        <a:lstStyle/>
        <a:p>
          <a:endParaRPr lang="ru-RU"/>
        </a:p>
      </dgm:t>
    </dgm:pt>
    <dgm:pt modelId="{57DFA8EC-CD91-4B8F-A7EC-3BC1009C8441}">
      <dgm:prSet phldrT="[Текст]" custT="1"/>
      <dgm:spPr/>
      <dgm:t>
        <a:bodyPr/>
        <a:lstStyle/>
        <a:p>
          <a:r>
            <a:rPr lang="ru-RU" sz="1600" b="1" dirty="0" smtClean="0"/>
            <a:t>Как часто мы сталкиваемся с этой проблемой</a:t>
          </a:r>
          <a:r>
            <a:rPr lang="en-US" sz="1600" b="1" dirty="0" smtClean="0"/>
            <a:t>?</a:t>
          </a:r>
          <a:r>
            <a:rPr lang="ru-RU" sz="1600" b="1" dirty="0" smtClean="0"/>
            <a:t> Касается ли она каждого из нас или только людей определенного возраста</a:t>
          </a:r>
          <a:r>
            <a:rPr lang="en-US" sz="1600" b="1" dirty="0" smtClean="0"/>
            <a:t>?</a:t>
          </a:r>
          <a:endParaRPr lang="ru-RU" sz="1600" b="1" dirty="0"/>
        </a:p>
      </dgm:t>
    </dgm:pt>
    <dgm:pt modelId="{58C023EE-CB27-4313-B74D-AFF03DBC6471}" type="parTrans" cxnId="{88603EA9-AF35-455F-9425-D26450F9632A}">
      <dgm:prSet/>
      <dgm:spPr/>
      <dgm:t>
        <a:bodyPr/>
        <a:lstStyle/>
        <a:p>
          <a:endParaRPr lang="ru-RU"/>
        </a:p>
      </dgm:t>
    </dgm:pt>
    <dgm:pt modelId="{C8A6C0A4-E221-4411-87A8-CA2773452B30}" type="sibTrans" cxnId="{88603EA9-AF35-455F-9425-D26450F9632A}">
      <dgm:prSet/>
      <dgm:spPr/>
      <dgm:t>
        <a:bodyPr/>
        <a:lstStyle/>
        <a:p>
          <a:endParaRPr lang="ru-RU"/>
        </a:p>
      </dgm:t>
    </dgm:pt>
    <dgm:pt modelId="{2981232E-C4D3-4424-AD5E-C3B21508E4C0}">
      <dgm:prSet phldrT="[Текст]"/>
      <dgm:spPr/>
      <dgm:t>
        <a:bodyPr/>
        <a:lstStyle/>
        <a:p>
          <a:r>
            <a:rPr lang="ru-RU" b="1" dirty="0" smtClean="0"/>
            <a:t>Какой аспект этой проблемы рассматривает автор</a:t>
          </a:r>
          <a:r>
            <a:rPr lang="en-US" b="1" dirty="0" smtClean="0"/>
            <a:t>?</a:t>
          </a:r>
          <a:endParaRPr lang="ru-RU" b="1" dirty="0"/>
        </a:p>
      </dgm:t>
    </dgm:pt>
    <dgm:pt modelId="{BF7E6931-0461-4280-9A4E-E89E866564A1}" type="parTrans" cxnId="{E28048D9-F066-444F-80F4-037397592EB2}">
      <dgm:prSet/>
      <dgm:spPr/>
      <dgm:t>
        <a:bodyPr/>
        <a:lstStyle/>
        <a:p>
          <a:endParaRPr lang="ru-RU"/>
        </a:p>
      </dgm:t>
    </dgm:pt>
    <dgm:pt modelId="{3BA4C6BB-0C82-48F5-AC40-BC61065D44D8}" type="sibTrans" cxnId="{E28048D9-F066-444F-80F4-037397592EB2}">
      <dgm:prSet/>
      <dgm:spPr/>
      <dgm:t>
        <a:bodyPr/>
        <a:lstStyle/>
        <a:p>
          <a:endParaRPr lang="ru-RU"/>
        </a:p>
      </dgm:t>
    </dgm:pt>
    <dgm:pt modelId="{A7FBB543-F38E-473A-8ABB-99751E60F61C}">
      <dgm:prSet phldrT="[Текст]"/>
      <dgm:spPr/>
      <dgm:t>
        <a:bodyPr/>
        <a:lstStyle/>
        <a:p>
          <a:r>
            <a:rPr lang="ru-RU" b="1" dirty="0" smtClean="0"/>
            <a:t>Почему проблема привлекла автора</a:t>
          </a:r>
          <a:r>
            <a:rPr lang="en-US" b="1" dirty="0" smtClean="0"/>
            <a:t>?</a:t>
          </a:r>
          <a:endParaRPr lang="ru-RU" b="1" dirty="0"/>
        </a:p>
      </dgm:t>
    </dgm:pt>
    <dgm:pt modelId="{61D6AC85-91A2-48BF-88A5-6F3DFB7A6349}" type="parTrans" cxnId="{2A698BD5-D02C-416F-877A-396A9F8C0E69}">
      <dgm:prSet/>
      <dgm:spPr/>
      <dgm:t>
        <a:bodyPr/>
        <a:lstStyle/>
        <a:p>
          <a:endParaRPr lang="ru-RU"/>
        </a:p>
      </dgm:t>
    </dgm:pt>
    <dgm:pt modelId="{15FF74DD-4A73-4C1C-B0D1-B66254864D49}" type="sibTrans" cxnId="{2A698BD5-D02C-416F-877A-396A9F8C0E69}">
      <dgm:prSet/>
      <dgm:spPr/>
      <dgm:t>
        <a:bodyPr/>
        <a:lstStyle/>
        <a:p>
          <a:endParaRPr lang="ru-RU"/>
        </a:p>
      </dgm:t>
    </dgm:pt>
    <dgm:pt modelId="{CB1C390A-A800-492E-8491-B954C6D95130}">
      <dgm:prSet phldrT="[Текст]"/>
      <dgm:spPr/>
      <dgm:t>
        <a:bodyPr/>
        <a:lstStyle/>
        <a:p>
          <a:endParaRPr lang="ru-RU" dirty="0"/>
        </a:p>
      </dgm:t>
    </dgm:pt>
    <dgm:pt modelId="{71D1B67B-A5D1-41EC-8BF5-C2C9F6530519}" type="parTrans" cxnId="{6CDD1DDA-9B04-445A-A213-89DA79EB2702}">
      <dgm:prSet/>
      <dgm:spPr/>
      <dgm:t>
        <a:bodyPr/>
        <a:lstStyle/>
        <a:p>
          <a:endParaRPr lang="ru-RU"/>
        </a:p>
      </dgm:t>
    </dgm:pt>
    <dgm:pt modelId="{CC9BD50A-58ED-4649-B430-4C6F3D956AE6}" type="sibTrans" cxnId="{6CDD1DDA-9B04-445A-A213-89DA79EB2702}">
      <dgm:prSet/>
      <dgm:spPr/>
      <dgm:t>
        <a:bodyPr/>
        <a:lstStyle/>
        <a:p>
          <a:endParaRPr lang="ru-RU"/>
        </a:p>
      </dgm:t>
    </dgm:pt>
    <dgm:pt modelId="{8F99B1AA-7847-42B1-B1AF-4C617224CC88}">
      <dgm:prSet phldrT="[Текст]" phldr="1"/>
      <dgm:spPr/>
      <dgm:t>
        <a:bodyPr/>
        <a:lstStyle/>
        <a:p>
          <a:endParaRPr lang="ru-RU" dirty="0"/>
        </a:p>
      </dgm:t>
    </dgm:pt>
    <dgm:pt modelId="{A2EA4E70-5C85-4AA2-8507-CEB6A4C967B6}" type="parTrans" cxnId="{793FB4BB-3222-469B-8B02-5CC6CF7D5AAD}">
      <dgm:prSet/>
      <dgm:spPr/>
      <dgm:t>
        <a:bodyPr/>
        <a:lstStyle/>
        <a:p>
          <a:endParaRPr lang="ru-RU"/>
        </a:p>
      </dgm:t>
    </dgm:pt>
    <dgm:pt modelId="{7D44A9F1-19DF-401B-84C7-3C3408F29ED2}" type="sibTrans" cxnId="{793FB4BB-3222-469B-8B02-5CC6CF7D5AAD}">
      <dgm:prSet/>
      <dgm:spPr/>
      <dgm:t>
        <a:bodyPr/>
        <a:lstStyle/>
        <a:p>
          <a:endParaRPr lang="ru-RU"/>
        </a:p>
      </dgm:t>
    </dgm:pt>
    <dgm:pt modelId="{6C29E53C-029F-406B-9E14-4502A55B338B}">
      <dgm:prSet phldrT="[Текст]" phldr="1"/>
      <dgm:spPr/>
      <dgm:t>
        <a:bodyPr/>
        <a:lstStyle/>
        <a:p>
          <a:endParaRPr lang="ru-RU" dirty="0"/>
        </a:p>
      </dgm:t>
    </dgm:pt>
    <dgm:pt modelId="{34B4EB97-17CE-49FB-A36B-5DC460EC350F}" type="parTrans" cxnId="{CB2A6593-3C3D-481B-9680-A7A252A1FC9A}">
      <dgm:prSet/>
      <dgm:spPr/>
      <dgm:t>
        <a:bodyPr/>
        <a:lstStyle/>
        <a:p>
          <a:endParaRPr lang="ru-RU"/>
        </a:p>
      </dgm:t>
    </dgm:pt>
    <dgm:pt modelId="{DF73E5EA-C30D-48BD-A1BF-3A4D43D53E7A}" type="sibTrans" cxnId="{CB2A6593-3C3D-481B-9680-A7A252A1FC9A}">
      <dgm:prSet/>
      <dgm:spPr/>
      <dgm:t>
        <a:bodyPr/>
        <a:lstStyle/>
        <a:p>
          <a:endParaRPr lang="ru-RU"/>
        </a:p>
      </dgm:t>
    </dgm:pt>
    <dgm:pt modelId="{CE46F99C-8257-4A17-80C4-88124E437BE1}" type="pres">
      <dgm:prSet presAssocID="{EDE6D54D-3A0B-4972-896E-3B0690D6F8C8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FCCFB4F-3B4A-46E3-811A-5D6BB2425E5B}" type="pres">
      <dgm:prSet presAssocID="{EDE6D54D-3A0B-4972-896E-3B0690D6F8C8}" presName="children" presStyleCnt="0"/>
      <dgm:spPr/>
    </dgm:pt>
    <dgm:pt modelId="{B2623292-5AE1-4A44-81F1-D08D62E8976A}" type="pres">
      <dgm:prSet presAssocID="{EDE6D54D-3A0B-4972-896E-3B0690D6F8C8}" presName="childPlaceholder" presStyleCnt="0"/>
      <dgm:spPr/>
    </dgm:pt>
    <dgm:pt modelId="{99891DF5-9799-4CA8-95A4-E79FFAFD9D7A}" type="pres">
      <dgm:prSet presAssocID="{EDE6D54D-3A0B-4972-896E-3B0690D6F8C8}" presName="circle" presStyleCnt="0"/>
      <dgm:spPr/>
    </dgm:pt>
    <dgm:pt modelId="{9F84374C-E806-46F8-B6BC-0E3ED6511E87}" type="pres">
      <dgm:prSet presAssocID="{EDE6D54D-3A0B-4972-896E-3B0690D6F8C8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02C5BC-F8FE-4C11-84E8-D02E2262308F}" type="pres">
      <dgm:prSet presAssocID="{EDE6D54D-3A0B-4972-896E-3B0690D6F8C8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9AD245-60B5-4CF2-9267-4297F59818DD}" type="pres">
      <dgm:prSet presAssocID="{EDE6D54D-3A0B-4972-896E-3B0690D6F8C8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022A1B-5D88-4402-81D5-28202333CB87}" type="pres">
      <dgm:prSet presAssocID="{EDE6D54D-3A0B-4972-896E-3B0690D6F8C8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9AA141-661A-4E78-BBC0-8FE284728A10}" type="pres">
      <dgm:prSet presAssocID="{EDE6D54D-3A0B-4972-896E-3B0690D6F8C8}" presName="quadrantPlaceholder" presStyleCnt="0"/>
      <dgm:spPr/>
    </dgm:pt>
    <dgm:pt modelId="{715252DC-C266-4DFB-A3EE-D66EF0FF3018}" type="pres">
      <dgm:prSet presAssocID="{EDE6D54D-3A0B-4972-896E-3B0690D6F8C8}" presName="center1" presStyleLbl="fgShp" presStyleIdx="0" presStyleCnt="2"/>
      <dgm:spPr/>
    </dgm:pt>
    <dgm:pt modelId="{D3DABC04-C387-4201-A643-6B697E15CD84}" type="pres">
      <dgm:prSet presAssocID="{EDE6D54D-3A0B-4972-896E-3B0690D6F8C8}" presName="center2" presStyleLbl="fgShp" presStyleIdx="1" presStyleCnt="2"/>
      <dgm:spPr/>
    </dgm:pt>
  </dgm:ptLst>
  <dgm:cxnLst>
    <dgm:cxn modelId="{F3E58163-942C-44BD-8AF9-DC10F2030F26}" type="presOf" srcId="{57DFA8EC-CD91-4B8F-A7EC-3BC1009C8441}" destId="{0002C5BC-F8FE-4C11-84E8-D02E2262308F}" srcOrd="0" destOrd="0" presId="urn:microsoft.com/office/officeart/2005/8/layout/cycle4"/>
    <dgm:cxn modelId="{E28048D9-F066-444F-80F4-037397592EB2}" srcId="{EDE6D54D-3A0B-4972-896E-3B0690D6F8C8}" destId="{2981232E-C4D3-4424-AD5E-C3B21508E4C0}" srcOrd="2" destOrd="0" parTransId="{BF7E6931-0461-4280-9A4E-E89E866564A1}" sibTransId="{3BA4C6BB-0C82-48F5-AC40-BC61065D44D8}"/>
    <dgm:cxn modelId="{A377DA43-93E2-4C47-A62B-09923A691D1C}" type="presOf" srcId="{A7FBB543-F38E-473A-8ABB-99751E60F61C}" destId="{9C022A1B-5D88-4402-81D5-28202333CB87}" srcOrd="0" destOrd="0" presId="urn:microsoft.com/office/officeart/2005/8/layout/cycle4"/>
    <dgm:cxn modelId="{91056641-F26F-4523-8D2E-B4A5C12C064E}" srcId="{EDE6D54D-3A0B-4972-896E-3B0690D6F8C8}" destId="{72A1588C-4936-4329-B8AB-87F58162AE5D}" srcOrd="0" destOrd="0" parTransId="{50F63BF3-61AA-4574-81C3-AA38E127DBCB}" sibTransId="{DCDBA94A-E966-494E-92E8-D0B4705CD18F}"/>
    <dgm:cxn modelId="{793FB4BB-3222-469B-8B02-5CC6CF7D5AAD}" srcId="{EDE6D54D-3A0B-4972-896E-3B0690D6F8C8}" destId="{8F99B1AA-7847-42B1-B1AF-4C617224CC88}" srcOrd="5" destOrd="0" parTransId="{A2EA4E70-5C85-4AA2-8507-CEB6A4C967B6}" sibTransId="{7D44A9F1-19DF-401B-84C7-3C3408F29ED2}"/>
    <dgm:cxn modelId="{CB2A6593-3C3D-481B-9680-A7A252A1FC9A}" srcId="{8F99B1AA-7847-42B1-B1AF-4C617224CC88}" destId="{6C29E53C-029F-406B-9E14-4502A55B338B}" srcOrd="0" destOrd="0" parTransId="{34B4EB97-17CE-49FB-A36B-5DC460EC350F}" sibTransId="{DF73E5EA-C30D-48BD-A1BF-3A4D43D53E7A}"/>
    <dgm:cxn modelId="{E9F3C20D-AD95-4CCB-898F-A96D6AF016DC}" type="presOf" srcId="{EDE6D54D-3A0B-4972-896E-3B0690D6F8C8}" destId="{CE46F99C-8257-4A17-80C4-88124E437BE1}" srcOrd="0" destOrd="0" presId="urn:microsoft.com/office/officeart/2005/8/layout/cycle4"/>
    <dgm:cxn modelId="{6CDD1DDA-9B04-445A-A213-89DA79EB2702}" srcId="{EDE6D54D-3A0B-4972-896E-3B0690D6F8C8}" destId="{CB1C390A-A800-492E-8491-B954C6D95130}" srcOrd="4" destOrd="0" parTransId="{71D1B67B-A5D1-41EC-8BF5-C2C9F6530519}" sibTransId="{CC9BD50A-58ED-4649-B430-4C6F3D956AE6}"/>
    <dgm:cxn modelId="{0A6C284D-1687-4F4A-9F86-1FD975FE9BBA}" type="presOf" srcId="{2981232E-C4D3-4424-AD5E-C3B21508E4C0}" destId="{649AD245-60B5-4CF2-9267-4297F59818DD}" srcOrd="0" destOrd="0" presId="urn:microsoft.com/office/officeart/2005/8/layout/cycle4"/>
    <dgm:cxn modelId="{88603EA9-AF35-455F-9425-D26450F9632A}" srcId="{EDE6D54D-3A0B-4972-896E-3B0690D6F8C8}" destId="{57DFA8EC-CD91-4B8F-A7EC-3BC1009C8441}" srcOrd="1" destOrd="0" parTransId="{58C023EE-CB27-4313-B74D-AFF03DBC6471}" sibTransId="{C8A6C0A4-E221-4411-87A8-CA2773452B30}"/>
    <dgm:cxn modelId="{2A698BD5-D02C-416F-877A-396A9F8C0E69}" srcId="{EDE6D54D-3A0B-4972-896E-3B0690D6F8C8}" destId="{A7FBB543-F38E-473A-8ABB-99751E60F61C}" srcOrd="3" destOrd="0" parTransId="{61D6AC85-91A2-48BF-88A5-6F3DFB7A6349}" sibTransId="{15FF74DD-4A73-4C1C-B0D1-B66254864D49}"/>
    <dgm:cxn modelId="{6A126298-DB02-4B1A-8449-31468800ED3A}" type="presOf" srcId="{72A1588C-4936-4329-B8AB-87F58162AE5D}" destId="{9F84374C-E806-46F8-B6BC-0E3ED6511E87}" srcOrd="0" destOrd="0" presId="urn:microsoft.com/office/officeart/2005/8/layout/cycle4"/>
    <dgm:cxn modelId="{C1015AB7-8813-468C-8B53-823C0D7EBBE0}" type="presParOf" srcId="{CE46F99C-8257-4A17-80C4-88124E437BE1}" destId="{7FCCFB4F-3B4A-46E3-811A-5D6BB2425E5B}" srcOrd="0" destOrd="0" presId="urn:microsoft.com/office/officeart/2005/8/layout/cycle4"/>
    <dgm:cxn modelId="{E4439F3E-8AE8-4CA2-8715-4BA589039D02}" type="presParOf" srcId="{7FCCFB4F-3B4A-46E3-811A-5D6BB2425E5B}" destId="{B2623292-5AE1-4A44-81F1-D08D62E8976A}" srcOrd="0" destOrd="0" presId="urn:microsoft.com/office/officeart/2005/8/layout/cycle4"/>
    <dgm:cxn modelId="{C76014FE-DF93-465C-8AD1-54A8037B25A5}" type="presParOf" srcId="{CE46F99C-8257-4A17-80C4-88124E437BE1}" destId="{99891DF5-9799-4CA8-95A4-E79FFAFD9D7A}" srcOrd="1" destOrd="0" presId="urn:microsoft.com/office/officeart/2005/8/layout/cycle4"/>
    <dgm:cxn modelId="{A02F3E14-B1AE-4B87-A11D-CF6FFC47DFBB}" type="presParOf" srcId="{99891DF5-9799-4CA8-95A4-E79FFAFD9D7A}" destId="{9F84374C-E806-46F8-B6BC-0E3ED6511E87}" srcOrd="0" destOrd="0" presId="urn:microsoft.com/office/officeart/2005/8/layout/cycle4"/>
    <dgm:cxn modelId="{0057DD5C-BBB4-4297-93CB-A4339F987F4E}" type="presParOf" srcId="{99891DF5-9799-4CA8-95A4-E79FFAFD9D7A}" destId="{0002C5BC-F8FE-4C11-84E8-D02E2262308F}" srcOrd="1" destOrd="0" presId="urn:microsoft.com/office/officeart/2005/8/layout/cycle4"/>
    <dgm:cxn modelId="{F40CE5F2-9E58-4DB0-9DBD-E2AA20C8FF20}" type="presParOf" srcId="{99891DF5-9799-4CA8-95A4-E79FFAFD9D7A}" destId="{649AD245-60B5-4CF2-9267-4297F59818DD}" srcOrd="2" destOrd="0" presId="urn:microsoft.com/office/officeart/2005/8/layout/cycle4"/>
    <dgm:cxn modelId="{145CEE4F-F8A7-48CE-8088-A02A2FAB4DDD}" type="presParOf" srcId="{99891DF5-9799-4CA8-95A4-E79FFAFD9D7A}" destId="{9C022A1B-5D88-4402-81D5-28202333CB87}" srcOrd="3" destOrd="0" presId="urn:microsoft.com/office/officeart/2005/8/layout/cycle4"/>
    <dgm:cxn modelId="{42C91A5B-A769-4C6B-8D1B-634084FFE9FE}" type="presParOf" srcId="{99891DF5-9799-4CA8-95A4-E79FFAFD9D7A}" destId="{5F9AA141-661A-4E78-BBC0-8FE284728A10}" srcOrd="4" destOrd="0" presId="urn:microsoft.com/office/officeart/2005/8/layout/cycle4"/>
    <dgm:cxn modelId="{67F068C6-450B-4B46-938A-65CA9821D2E4}" type="presParOf" srcId="{CE46F99C-8257-4A17-80C4-88124E437BE1}" destId="{715252DC-C266-4DFB-A3EE-D66EF0FF3018}" srcOrd="2" destOrd="0" presId="urn:microsoft.com/office/officeart/2005/8/layout/cycle4"/>
    <dgm:cxn modelId="{110F0FA7-B7BD-44F2-8725-B637175817EB}" type="presParOf" srcId="{CE46F99C-8257-4A17-80C4-88124E437BE1}" destId="{D3DABC04-C387-4201-A643-6B697E15CD84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7D3A998-921B-4253-B0E2-2C3C43EA9774}" type="doc">
      <dgm:prSet loTypeId="urn:microsoft.com/office/officeart/2005/8/layout/pyramid2" loCatId="list" qsTypeId="urn:microsoft.com/office/officeart/2005/8/quickstyle/simple1" qsCatId="simple" csTypeId="urn:microsoft.com/office/officeart/2005/8/colors/colorful2" csCatId="colorful" phldr="1"/>
      <dgm:spPr/>
    </dgm:pt>
    <dgm:pt modelId="{CBB4A6B8-62E8-4A8D-8B56-6EAD898643D4}">
      <dgm:prSet phldrT="[Текст]"/>
      <dgm:spPr/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Позиция автора такова….</a:t>
          </a:r>
          <a:endParaRPr lang="ru-RU" b="1" dirty="0">
            <a:solidFill>
              <a:srgbClr val="FF0000"/>
            </a:solidFill>
          </a:endParaRPr>
        </a:p>
      </dgm:t>
    </dgm:pt>
    <dgm:pt modelId="{5ECF3474-1712-43FD-B2FA-6E0811B2E16D}" type="parTrans" cxnId="{05EAF113-33DD-404A-A991-F8156B614CFD}">
      <dgm:prSet/>
      <dgm:spPr/>
      <dgm:t>
        <a:bodyPr/>
        <a:lstStyle/>
        <a:p>
          <a:endParaRPr lang="ru-RU"/>
        </a:p>
      </dgm:t>
    </dgm:pt>
    <dgm:pt modelId="{BE04541C-2FE6-40E9-8E16-BEC666A1B9BC}" type="sibTrans" cxnId="{05EAF113-33DD-404A-A991-F8156B614CFD}">
      <dgm:prSet/>
      <dgm:spPr/>
      <dgm:t>
        <a:bodyPr/>
        <a:lstStyle/>
        <a:p>
          <a:endParaRPr lang="ru-RU"/>
        </a:p>
      </dgm:t>
    </dgm:pt>
    <dgm:pt modelId="{D3AE6A14-0AC1-4854-BCCD-3E7AA694896D}">
      <dgm:prSet phldrT="[Текст]"/>
      <dgm:spPr/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Автор считает, что…</a:t>
          </a:r>
          <a:endParaRPr lang="ru-RU" b="1" dirty="0">
            <a:solidFill>
              <a:srgbClr val="FF0000"/>
            </a:solidFill>
          </a:endParaRPr>
        </a:p>
      </dgm:t>
    </dgm:pt>
    <dgm:pt modelId="{CA8C55C1-379D-449E-939A-5F7F60130A5A}" type="parTrans" cxnId="{2D6471D4-022B-4570-96A1-2915F0F141A7}">
      <dgm:prSet/>
      <dgm:spPr/>
      <dgm:t>
        <a:bodyPr/>
        <a:lstStyle/>
        <a:p>
          <a:endParaRPr lang="ru-RU"/>
        </a:p>
      </dgm:t>
    </dgm:pt>
    <dgm:pt modelId="{9083E439-CF6D-4A59-836D-6C6AE082B528}" type="sibTrans" cxnId="{2D6471D4-022B-4570-96A1-2915F0F141A7}">
      <dgm:prSet/>
      <dgm:spPr/>
      <dgm:t>
        <a:bodyPr/>
        <a:lstStyle/>
        <a:p>
          <a:endParaRPr lang="ru-RU"/>
        </a:p>
      </dgm:t>
    </dgm:pt>
    <dgm:pt modelId="{81805F7F-9B15-40AF-9656-11C47E475D3F}">
      <dgm:prSet phldrT="[Текст]"/>
      <dgm:spPr/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Автор убеждает нас в том, что…</a:t>
          </a:r>
          <a:endParaRPr lang="ru-RU" b="1" dirty="0">
            <a:solidFill>
              <a:srgbClr val="FF0000"/>
            </a:solidFill>
          </a:endParaRPr>
        </a:p>
      </dgm:t>
    </dgm:pt>
    <dgm:pt modelId="{848FEBC6-1388-4108-99A4-281FD359265B}" type="parTrans" cxnId="{8BD58C93-D7A0-4724-A382-A353316904EF}">
      <dgm:prSet/>
      <dgm:spPr/>
      <dgm:t>
        <a:bodyPr/>
        <a:lstStyle/>
        <a:p>
          <a:endParaRPr lang="ru-RU"/>
        </a:p>
      </dgm:t>
    </dgm:pt>
    <dgm:pt modelId="{23820303-9989-4731-B9F0-1FB10C51488C}" type="sibTrans" cxnId="{8BD58C93-D7A0-4724-A382-A353316904EF}">
      <dgm:prSet/>
      <dgm:spPr/>
      <dgm:t>
        <a:bodyPr/>
        <a:lstStyle/>
        <a:p>
          <a:endParaRPr lang="ru-RU"/>
        </a:p>
      </dgm:t>
    </dgm:pt>
    <dgm:pt modelId="{F80AC2B5-ACD0-4A99-94E5-679982A489A8}" type="pres">
      <dgm:prSet presAssocID="{A7D3A998-921B-4253-B0E2-2C3C43EA9774}" presName="compositeShape" presStyleCnt="0">
        <dgm:presLayoutVars>
          <dgm:dir/>
          <dgm:resizeHandles/>
        </dgm:presLayoutVars>
      </dgm:prSet>
      <dgm:spPr/>
    </dgm:pt>
    <dgm:pt modelId="{CAF4B6DE-38BB-42B8-B3CD-0B418F1EFFD5}" type="pres">
      <dgm:prSet presAssocID="{A7D3A998-921B-4253-B0E2-2C3C43EA9774}" presName="pyramid" presStyleLbl="node1" presStyleIdx="0" presStyleCnt="1" custLinFactNeighborX="-18094" custLinFactNeighborY="1441"/>
      <dgm:spPr/>
    </dgm:pt>
    <dgm:pt modelId="{CE623B7E-0755-494F-9F13-02DEA621A226}" type="pres">
      <dgm:prSet presAssocID="{A7D3A998-921B-4253-B0E2-2C3C43EA9774}" presName="theList" presStyleCnt="0"/>
      <dgm:spPr/>
    </dgm:pt>
    <dgm:pt modelId="{E0D2164C-C48B-4E8F-9783-855EC4302270}" type="pres">
      <dgm:prSet presAssocID="{CBB4A6B8-62E8-4A8D-8B56-6EAD898643D4}" presName="aNode" presStyleLbl="fgAcc1" presStyleIdx="0" presStyleCnt="3" custScaleX="198675" custScaleY="926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144896-73FD-4CAA-98AA-CE020AB22136}" type="pres">
      <dgm:prSet presAssocID="{CBB4A6B8-62E8-4A8D-8B56-6EAD898643D4}" presName="aSpace" presStyleCnt="0"/>
      <dgm:spPr/>
    </dgm:pt>
    <dgm:pt modelId="{93948FB1-066B-493A-BFB9-62424042DAC9}" type="pres">
      <dgm:prSet presAssocID="{D3AE6A14-0AC1-4854-BCCD-3E7AA694896D}" presName="aNode" presStyleLbl="fgAcc1" presStyleIdx="1" presStyleCnt="3" custScaleX="1972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146282-1119-46AB-A49D-E0C038E19D84}" type="pres">
      <dgm:prSet presAssocID="{D3AE6A14-0AC1-4854-BCCD-3E7AA694896D}" presName="aSpace" presStyleCnt="0"/>
      <dgm:spPr/>
    </dgm:pt>
    <dgm:pt modelId="{9D33F5C6-B833-46A6-970D-A19B26581B07}" type="pres">
      <dgm:prSet presAssocID="{81805F7F-9B15-40AF-9656-11C47E475D3F}" presName="aNode" presStyleLbl="fgAcc1" presStyleIdx="2" presStyleCnt="3" custScaleX="2000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393CE4-0F59-4D7A-90A3-30521F9CC5A1}" type="pres">
      <dgm:prSet presAssocID="{81805F7F-9B15-40AF-9656-11C47E475D3F}" presName="aSpace" presStyleCnt="0"/>
      <dgm:spPr/>
    </dgm:pt>
  </dgm:ptLst>
  <dgm:cxnLst>
    <dgm:cxn modelId="{8BD58C93-D7A0-4724-A382-A353316904EF}" srcId="{A7D3A998-921B-4253-B0E2-2C3C43EA9774}" destId="{81805F7F-9B15-40AF-9656-11C47E475D3F}" srcOrd="2" destOrd="0" parTransId="{848FEBC6-1388-4108-99A4-281FD359265B}" sibTransId="{23820303-9989-4731-B9F0-1FB10C51488C}"/>
    <dgm:cxn modelId="{93EC485F-80F8-46A5-8FFE-F11D10437C08}" type="presOf" srcId="{D3AE6A14-0AC1-4854-BCCD-3E7AA694896D}" destId="{93948FB1-066B-493A-BFB9-62424042DAC9}" srcOrd="0" destOrd="0" presId="urn:microsoft.com/office/officeart/2005/8/layout/pyramid2"/>
    <dgm:cxn modelId="{5EEE0000-6214-4B59-ABD3-8E08CC60E285}" type="presOf" srcId="{CBB4A6B8-62E8-4A8D-8B56-6EAD898643D4}" destId="{E0D2164C-C48B-4E8F-9783-855EC4302270}" srcOrd="0" destOrd="0" presId="urn:microsoft.com/office/officeart/2005/8/layout/pyramid2"/>
    <dgm:cxn modelId="{05EAF113-33DD-404A-A991-F8156B614CFD}" srcId="{A7D3A998-921B-4253-B0E2-2C3C43EA9774}" destId="{CBB4A6B8-62E8-4A8D-8B56-6EAD898643D4}" srcOrd="0" destOrd="0" parTransId="{5ECF3474-1712-43FD-B2FA-6E0811B2E16D}" sibTransId="{BE04541C-2FE6-40E9-8E16-BEC666A1B9BC}"/>
    <dgm:cxn modelId="{D2BC17B1-34CA-418D-823A-42439018C242}" type="presOf" srcId="{81805F7F-9B15-40AF-9656-11C47E475D3F}" destId="{9D33F5C6-B833-46A6-970D-A19B26581B07}" srcOrd="0" destOrd="0" presId="urn:microsoft.com/office/officeart/2005/8/layout/pyramid2"/>
    <dgm:cxn modelId="{CD7FB378-6DA6-41B4-A7E8-FC88486185E8}" type="presOf" srcId="{A7D3A998-921B-4253-B0E2-2C3C43EA9774}" destId="{F80AC2B5-ACD0-4A99-94E5-679982A489A8}" srcOrd="0" destOrd="0" presId="urn:microsoft.com/office/officeart/2005/8/layout/pyramid2"/>
    <dgm:cxn modelId="{2D6471D4-022B-4570-96A1-2915F0F141A7}" srcId="{A7D3A998-921B-4253-B0E2-2C3C43EA9774}" destId="{D3AE6A14-0AC1-4854-BCCD-3E7AA694896D}" srcOrd="1" destOrd="0" parTransId="{CA8C55C1-379D-449E-939A-5F7F60130A5A}" sibTransId="{9083E439-CF6D-4A59-836D-6C6AE082B528}"/>
    <dgm:cxn modelId="{2DC2EEC4-022A-4E40-8399-5731FD2C79F3}" type="presParOf" srcId="{F80AC2B5-ACD0-4A99-94E5-679982A489A8}" destId="{CAF4B6DE-38BB-42B8-B3CD-0B418F1EFFD5}" srcOrd="0" destOrd="0" presId="urn:microsoft.com/office/officeart/2005/8/layout/pyramid2"/>
    <dgm:cxn modelId="{7A91417F-84C2-4CD2-A771-46ECDF27C5EA}" type="presParOf" srcId="{F80AC2B5-ACD0-4A99-94E5-679982A489A8}" destId="{CE623B7E-0755-494F-9F13-02DEA621A226}" srcOrd="1" destOrd="0" presId="urn:microsoft.com/office/officeart/2005/8/layout/pyramid2"/>
    <dgm:cxn modelId="{25AEFBF6-71A9-446E-A1E4-6DF60C1B7109}" type="presParOf" srcId="{CE623B7E-0755-494F-9F13-02DEA621A226}" destId="{E0D2164C-C48B-4E8F-9783-855EC4302270}" srcOrd="0" destOrd="0" presId="urn:microsoft.com/office/officeart/2005/8/layout/pyramid2"/>
    <dgm:cxn modelId="{46DC0FAE-88A0-4293-BDAF-5967B0D2ED98}" type="presParOf" srcId="{CE623B7E-0755-494F-9F13-02DEA621A226}" destId="{16144896-73FD-4CAA-98AA-CE020AB22136}" srcOrd="1" destOrd="0" presId="urn:microsoft.com/office/officeart/2005/8/layout/pyramid2"/>
    <dgm:cxn modelId="{4E8E95A7-86B7-4DA0-A220-040679739F88}" type="presParOf" srcId="{CE623B7E-0755-494F-9F13-02DEA621A226}" destId="{93948FB1-066B-493A-BFB9-62424042DAC9}" srcOrd="2" destOrd="0" presId="urn:microsoft.com/office/officeart/2005/8/layout/pyramid2"/>
    <dgm:cxn modelId="{C5356470-96DF-4040-9339-8C81593B5933}" type="presParOf" srcId="{CE623B7E-0755-494F-9F13-02DEA621A226}" destId="{DA146282-1119-46AB-A49D-E0C038E19D84}" srcOrd="3" destOrd="0" presId="urn:microsoft.com/office/officeart/2005/8/layout/pyramid2"/>
    <dgm:cxn modelId="{A043DC10-ECF6-4ED1-BD70-7703450D8482}" type="presParOf" srcId="{CE623B7E-0755-494F-9F13-02DEA621A226}" destId="{9D33F5C6-B833-46A6-970D-A19B26581B07}" srcOrd="4" destOrd="0" presId="urn:microsoft.com/office/officeart/2005/8/layout/pyramid2"/>
    <dgm:cxn modelId="{3C29ADD8-97FE-47FB-9284-E05B136E4CEE}" type="presParOf" srcId="{CE623B7E-0755-494F-9F13-02DEA621A226}" destId="{32393CE4-0F59-4D7A-90A3-30521F9CC5A1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BCF6A60-21BE-4A21-815F-BA27F6BAD3AB}">
      <dsp:nvSpPr>
        <dsp:cNvPr id="0" name=""/>
        <dsp:cNvSpPr/>
      </dsp:nvSpPr>
      <dsp:spPr>
        <a:xfrm>
          <a:off x="2626" y="12020"/>
          <a:ext cx="2442472" cy="5760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Обучающие</a:t>
          </a:r>
          <a:endParaRPr lang="ru-RU" sz="2400" b="1" kern="1200" dirty="0"/>
        </a:p>
      </dsp:txBody>
      <dsp:txXfrm>
        <a:off x="2626" y="12020"/>
        <a:ext cx="2442472" cy="576000"/>
      </dsp:txXfrm>
    </dsp:sp>
    <dsp:sp modelId="{F29C8876-924D-4331-BDAD-8990E81B6704}">
      <dsp:nvSpPr>
        <dsp:cNvPr id="0" name=""/>
        <dsp:cNvSpPr/>
      </dsp:nvSpPr>
      <dsp:spPr>
        <a:xfrm>
          <a:off x="2626" y="588020"/>
          <a:ext cx="2442472" cy="516059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Готовить к написанию части С ЕГЭ творческой работы</a:t>
          </a:r>
          <a:endParaRPr lang="ru-RU" sz="20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Учить «вхождению» в творческую работу, строить связный текст</a:t>
          </a:r>
          <a:endParaRPr lang="ru-RU" sz="20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Углубить понятия проблема, комментарий к проблеме, позиция автора</a:t>
          </a:r>
          <a:endParaRPr lang="ru-RU" sz="2000" b="1" kern="1200" dirty="0"/>
        </a:p>
      </dsp:txBody>
      <dsp:txXfrm>
        <a:off x="2626" y="588020"/>
        <a:ext cx="2442472" cy="5160599"/>
      </dsp:txXfrm>
    </dsp:sp>
    <dsp:sp modelId="{799F2E2E-0AD7-43CF-924E-59E131F926E0}">
      <dsp:nvSpPr>
        <dsp:cNvPr id="0" name=""/>
        <dsp:cNvSpPr/>
      </dsp:nvSpPr>
      <dsp:spPr>
        <a:xfrm>
          <a:off x="2787045" y="12020"/>
          <a:ext cx="2794237" cy="5760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Развивающие</a:t>
          </a:r>
          <a:endParaRPr lang="ru-RU" sz="2400" b="1" kern="1200" dirty="0"/>
        </a:p>
      </dsp:txBody>
      <dsp:txXfrm>
        <a:off x="2787045" y="12020"/>
        <a:ext cx="2794237" cy="576000"/>
      </dsp:txXfrm>
    </dsp:sp>
    <dsp:sp modelId="{057023B2-C64A-469B-BCE9-FB58498C1A2B}">
      <dsp:nvSpPr>
        <dsp:cNvPr id="0" name=""/>
        <dsp:cNvSpPr/>
      </dsp:nvSpPr>
      <dsp:spPr>
        <a:xfrm>
          <a:off x="2832646" y="589774"/>
          <a:ext cx="2711975" cy="516059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Развивать мышление школьников</a:t>
          </a:r>
          <a:endParaRPr lang="ru-RU" sz="2000" b="1" kern="1200" dirty="0"/>
        </a:p>
      </dsp:txBody>
      <dsp:txXfrm>
        <a:off x="2832646" y="589774"/>
        <a:ext cx="2711975" cy="5160599"/>
      </dsp:txXfrm>
    </dsp:sp>
    <dsp:sp modelId="{5FF0A120-7BEE-4AB9-BF26-8D20DF45EA5E}">
      <dsp:nvSpPr>
        <dsp:cNvPr id="0" name=""/>
        <dsp:cNvSpPr/>
      </dsp:nvSpPr>
      <dsp:spPr>
        <a:xfrm>
          <a:off x="5923229" y="12020"/>
          <a:ext cx="3038631" cy="5760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Воспитательные</a:t>
          </a:r>
          <a:endParaRPr lang="ru-RU" sz="2400" b="1" kern="1200" dirty="0"/>
        </a:p>
      </dsp:txBody>
      <dsp:txXfrm>
        <a:off x="5923229" y="12020"/>
        <a:ext cx="3038631" cy="576000"/>
      </dsp:txXfrm>
    </dsp:sp>
    <dsp:sp modelId="{8042108A-E090-47C1-A70E-6FF1152E3692}">
      <dsp:nvSpPr>
        <dsp:cNvPr id="0" name=""/>
        <dsp:cNvSpPr/>
      </dsp:nvSpPr>
      <dsp:spPr>
        <a:xfrm>
          <a:off x="5973312" y="588020"/>
          <a:ext cx="2938465" cy="516059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Учить задуматься над вопросами, связанными с проблемами –человек и культура. искусство</a:t>
          </a:r>
          <a:endParaRPr lang="ru-RU" sz="2000" b="1" kern="1200" dirty="0"/>
        </a:p>
      </dsp:txBody>
      <dsp:txXfrm>
        <a:off x="5973312" y="588020"/>
        <a:ext cx="2938465" cy="516059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200C70-9993-41DB-A279-AA1A24066E15}">
      <dsp:nvSpPr>
        <dsp:cNvPr id="0" name=""/>
        <dsp:cNvSpPr/>
      </dsp:nvSpPr>
      <dsp:spPr>
        <a:xfrm>
          <a:off x="835" y="331410"/>
          <a:ext cx="3256709" cy="19540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smtClean="0"/>
            <a:t>Карточки для самостоятельной промежуточной работы</a:t>
          </a:r>
          <a:endParaRPr lang="ru-RU" sz="2200" b="1" kern="1200" dirty="0"/>
        </a:p>
      </dsp:txBody>
      <dsp:txXfrm>
        <a:off x="835" y="331410"/>
        <a:ext cx="3256709" cy="1954025"/>
      </dsp:txXfrm>
    </dsp:sp>
    <dsp:sp modelId="{0307DF2C-490D-4198-8543-554F0127D6A1}">
      <dsp:nvSpPr>
        <dsp:cNvPr id="0" name=""/>
        <dsp:cNvSpPr/>
      </dsp:nvSpPr>
      <dsp:spPr>
        <a:xfrm>
          <a:off x="3583215" y="331410"/>
          <a:ext cx="3256709" cy="195402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0" kern="1200" smtClean="0"/>
            <a:t>Карточки с текстами части С</a:t>
          </a:r>
          <a:endParaRPr lang="ru-RU" sz="2200" b="1" i="0" kern="1200" dirty="0"/>
        </a:p>
      </dsp:txBody>
      <dsp:txXfrm>
        <a:off x="3583215" y="331410"/>
        <a:ext cx="3256709" cy="1954025"/>
      </dsp:txXfrm>
    </dsp:sp>
    <dsp:sp modelId="{F24F0EBC-5CCC-4EC3-891D-484A3FF59991}">
      <dsp:nvSpPr>
        <dsp:cNvPr id="0" name=""/>
        <dsp:cNvSpPr/>
      </dsp:nvSpPr>
      <dsp:spPr>
        <a:xfrm>
          <a:off x="835" y="2611107"/>
          <a:ext cx="3256709" cy="195402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smtClean="0"/>
            <a:t>Учебник «Русский язык. Грамматика, текст, стили речи. 10 – 11 класс» А.И.Власенкова, Л.М.Рыбникова</a:t>
          </a:r>
          <a:endParaRPr lang="ru-RU" sz="2200" b="1" kern="1200" dirty="0"/>
        </a:p>
      </dsp:txBody>
      <dsp:txXfrm>
        <a:off x="835" y="2611107"/>
        <a:ext cx="3256709" cy="1954025"/>
      </dsp:txXfrm>
    </dsp:sp>
    <dsp:sp modelId="{7995EA26-55EB-4B67-BB01-320823FF19A7}">
      <dsp:nvSpPr>
        <dsp:cNvPr id="0" name=""/>
        <dsp:cNvSpPr/>
      </dsp:nvSpPr>
      <dsp:spPr>
        <a:xfrm>
          <a:off x="3583215" y="2611107"/>
          <a:ext cx="3256709" cy="195402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smtClean="0"/>
            <a:t>Интерактивная доска</a:t>
          </a:r>
          <a:endParaRPr lang="ru-RU" sz="2200" b="1" kern="1200" dirty="0"/>
        </a:p>
      </dsp:txBody>
      <dsp:txXfrm>
        <a:off x="3583215" y="2611107"/>
        <a:ext cx="3256709" cy="195402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3A27A1-1FD8-4F34-B263-FF346EB636B3}">
      <dsp:nvSpPr>
        <dsp:cNvPr id="0" name=""/>
        <dsp:cNvSpPr/>
      </dsp:nvSpPr>
      <dsp:spPr>
        <a:xfrm>
          <a:off x="327453" y="2278"/>
          <a:ext cx="3237512" cy="194250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Формулировка проблем исходного текста</a:t>
          </a:r>
          <a:endParaRPr lang="ru-RU" sz="2300" b="1" kern="1200" dirty="0"/>
        </a:p>
      </dsp:txBody>
      <dsp:txXfrm>
        <a:off x="327453" y="2278"/>
        <a:ext cx="3237512" cy="1942507"/>
      </dsp:txXfrm>
    </dsp:sp>
    <dsp:sp modelId="{6EA9AC33-1412-4CAD-8BD4-9188F3F6260F}">
      <dsp:nvSpPr>
        <dsp:cNvPr id="0" name=""/>
        <dsp:cNvSpPr/>
      </dsp:nvSpPr>
      <dsp:spPr>
        <a:xfrm>
          <a:off x="3849866" y="572080"/>
          <a:ext cx="686352" cy="8029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3849866" y="572080"/>
        <a:ext cx="686352" cy="802902"/>
      </dsp:txXfrm>
    </dsp:sp>
    <dsp:sp modelId="{19098B8B-C5D6-4F58-AC9E-4F93DF7D0064}">
      <dsp:nvSpPr>
        <dsp:cNvPr id="0" name=""/>
        <dsp:cNvSpPr/>
      </dsp:nvSpPr>
      <dsp:spPr>
        <a:xfrm>
          <a:off x="4859970" y="2278"/>
          <a:ext cx="3237512" cy="194250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Комментарий к сформулированной проблеме исходного текста</a:t>
          </a:r>
          <a:endParaRPr lang="ru-RU" sz="2300" b="1" kern="1200" dirty="0"/>
        </a:p>
      </dsp:txBody>
      <dsp:txXfrm>
        <a:off x="4859970" y="2278"/>
        <a:ext cx="3237512" cy="1942507"/>
      </dsp:txXfrm>
    </dsp:sp>
    <dsp:sp modelId="{71C6AA04-9D6C-409E-8F88-970A580C5DAD}">
      <dsp:nvSpPr>
        <dsp:cNvPr id="0" name=""/>
        <dsp:cNvSpPr/>
      </dsp:nvSpPr>
      <dsp:spPr>
        <a:xfrm rot="5400000">
          <a:off x="6135550" y="2171411"/>
          <a:ext cx="686352" cy="8029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5400000">
        <a:off x="6135550" y="2171411"/>
        <a:ext cx="686352" cy="802902"/>
      </dsp:txXfrm>
    </dsp:sp>
    <dsp:sp modelId="{BA3317F5-B75D-41CE-B2AC-D298177AF531}">
      <dsp:nvSpPr>
        <dsp:cNvPr id="0" name=""/>
        <dsp:cNvSpPr/>
      </dsp:nvSpPr>
      <dsp:spPr>
        <a:xfrm>
          <a:off x="4859970" y="3239790"/>
          <a:ext cx="3237512" cy="194250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Отражение позиции исходного текста</a:t>
          </a:r>
          <a:endParaRPr lang="ru-RU" sz="2300" b="1" kern="1200" dirty="0"/>
        </a:p>
      </dsp:txBody>
      <dsp:txXfrm>
        <a:off x="4859970" y="3239790"/>
        <a:ext cx="3237512" cy="1942507"/>
      </dsp:txXfrm>
    </dsp:sp>
    <dsp:sp modelId="{D6922498-8433-4D35-BAA9-77A7EBFF5080}">
      <dsp:nvSpPr>
        <dsp:cNvPr id="0" name=""/>
        <dsp:cNvSpPr/>
      </dsp:nvSpPr>
      <dsp:spPr>
        <a:xfrm rot="10800000">
          <a:off x="3888716" y="3809592"/>
          <a:ext cx="686352" cy="8029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0800000">
        <a:off x="3888716" y="3809592"/>
        <a:ext cx="686352" cy="802902"/>
      </dsp:txXfrm>
    </dsp:sp>
    <dsp:sp modelId="{8973FF47-7AF5-4F21-AC66-4AAE0FC4A58E}">
      <dsp:nvSpPr>
        <dsp:cNvPr id="0" name=""/>
        <dsp:cNvSpPr/>
      </dsp:nvSpPr>
      <dsp:spPr>
        <a:xfrm>
          <a:off x="327453" y="3239790"/>
          <a:ext cx="3237512" cy="194250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Аргументация экзаменуемым собственного мнения по проблеме</a:t>
          </a:r>
          <a:endParaRPr lang="ru-RU" sz="2300" b="1" kern="1200" dirty="0"/>
        </a:p>
      </dsp:txBody>
      <dsp:txXfrm>
        <a:off x="327453" y="3239790"/>
        <a:ext cx="3237512" cy="194250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B68F0A7-D185-490D-B74A-C729BBFD283D}">
      <dsp:nvSpPr>
        <dsp:cNvPr id="0" name=""/>
        <dsp:cNvSpPr/>
      </dsp:nvSpPr>
      <dsp:spPr>
        <a:xfrm>
          <a:off x="3443312" y="2034494"/>
          <a:ext cx="1469594" cy="1469594"/>
        </a:xfrm>
        <a:prstGeom prst="ellipse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Аспекты жизн</a:t>
          </a:r>
          <a:r>
            <a:rPr lang="ru-RU" sz="1800" kern="1200" dirty="0" smtClean="0"/>
            <a:t>и</a:t>
          </a:r>
          <a:endParaRPr lang="ru-RU" sz="1800" kern="1200" dirty="0"/>
        </a:p>
      </dsp:txBody>
      <dsp:txXfrm>
        <a:off x="3443312" y="2034494"/>
        <a:ext cx="1469594" cy="1469594"/>
      </dsp:txXfrm>
    </dsp:sp>
    <dsp:sp modelId="{BC576F8A-7724-4606-8D19-153A406E49C1}">
      <dsp:nvSpPr>
        <dsp:cNvPr id="0" name=""/>
        <dsp:cNvSpPr/>
      </dsp:nvSpPr>
      <dsp:spPr>
        <a:xfrm rot="16200000">
          <a:off x="3993643" y="1491879"/>
          <a:ext cx="324661" cy="499662"/>
        </a:xfrm>
        <a:prstGeom prst="rightArrow">
          <a:avLst>
            <a:gd name="adj1" fmla="val 60000"/>
            <a:gd name="adj2" fmla="val 5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6200000">
        <a:off x="3993643" y="1491879"/>
        <a:ext cx="324661" cy="499662"/>
      </dsp:txXfrm>
    </dsp:sp>
    <dsp:sp modelId="{8C2CC9BE-7F87-43F2-99F9-5AC3E83FE90A}">
      <dsp:nvSpPr>
        <dsp:cNvPr id="0" name=""/>
        <dsp:cNvSpPr/>
      </dsp:nvSpPr>
      <dsp:spPr>
        <a:xfrm>
          <a:off x="3082615" y="1194"/>
          <a:ext cx="2190988" cy="1420730"/>
        </a:xfrm>
        <a:prstGeom prst="ellipse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Социальный – человек и общество</a:t>
          </a:r>
          <a:endParaRPr lang="ru-RU" sz="1600" b="1" kern="1200" dirty="0"/>
        </a:p>
      </dsp:txBody>
      <dsp:txXfrm>
        <a:off x="3082615" y="1194"/>
        <a:ext cx="2190988" cy="1420730"/>
      </dsp:txXfrm>
    </dsp:sp>
    <dsp:sp modelId="{F9E24C67-4CCA-47ED-A1B6-B16C42E3DB1D}">
      <dsp:nvSpPr>
        <dsp:cNvPr id="0" name=""/>
        <dsp:cNvSpPr/>
      </dsp:nvSpPr>
      <dsp:spPr>
        <a:xfrm rot="21575997">
          <a:off x="5150445" y="2510673"/>
          <a:ext cx="572325" cy="499662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21575997">
        <a:off x="5150445" y="2510673"/>
        <a:ext cx="572325" cy="499662"/>
      </dsp:txXfrm>
    </dsp:sp>
    <dsp:sp modelId="{7BE9FBE8-AD22-4F1C-91DB-39C57D443F6E}">
      <dsp:nvSpPr>
        <dsp:cNvPr id="0" name=""/>
        <dsp:cNvSpPr/>
      </dsp:nvSpPr>
      <dsp:spPr>
        <a:xfrm>
          <a:off x="5992690" y="1944215"/>
          <a:ext cx="1873203" cy="1611733"/>
        </a:xfrm>
        <a:prstGeom prst="ellipse">
          <a:avLst/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Политический – человек и государственная власть</a:t>
          </a:r>
          <a:endParaRPr lang="ru-RU" sz="1400" b="1" kern="1200" dirty="0"/>
        </a:p>
      </dsp:txBody>
      <dsp:txXfrm>
        <a:off x="5992690" y="1944215"/>
        <a:ext cx="1873203" cy="1611733"/>
      </dsp:txXfrm>
    </dsp:sp>
    <dsp:sp modelId="{06CE7828-C2BD-4107-9438-61453C308BDE}">
      <dsp:nvSpPr>
        <dsp:cNvPr id="0" name=""/>
        <dsp:cNvSpPr/>
      </dsp:nvSpPr>
      <dsp:spPr>
        <a:xfrm rot="5419075">
          <a:off x="4023287" y="3527361"/>
          <a:ext cx="298460" cy="499662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5419075">
        <a:off x="4023287" y="3527361"/>
        <a:ext cx="298460" cy="499662"/>
      </dsp:txXfrm>
    </dsp:sp>
    <dsp:sp modelId="{860FEBF2-E34A-43EB-97A9-E52D3219E54F}">
      <dsp:nvSpPr>
        <dsp:cNvPr id="0" name=""/>
        <dsp:cNvSpPr/>
      </dsp:nvSpPr>
      <dsp:spPr>
        <a:xfrm>
          <a:off x="3076783" y="4067196"/>
          <a:ext cx="2179804" cy="1522043"/>
        </a:xfrm>
        <a:prstGeom prst="ellipse">
          <a:avLst/>
        </a:prstGeom>
        <a:solidFill>
          <a:srgbClr val="C0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Экологический – человек и окружающая среда</a:t>
          </a:r>
          <a:endParaRPr lang="ru-RU" sz="1400" b="1" kern="1200" dirty="0"/>
        </a:p>
      </dsp:txBody>
      <dsp:txXfrm>
        <a:off x="3076783" y="4067196"/>
        <a:ext cx="2179804" cy="1522043"/>
      </dsp:txXfrm>
    </dsp:sp>
    <dsp:sp modelId="{4653F123-7AF0-4E2C-BDB5-55FC506C68D4}">
      <dsp:nvSpPr>
        <dsp:cNvPr id="0" name=""/>
        <dsp:cNvSpPr/>
      </dsp:nvSpPr>
      <dsp:spPr>
        <a:xfrm rot="10790766">
          <a:off x="2673332" y="2522771"/>
          <a:ext cx="544122" cy="499662"/>
        </a:xfrm>
        <a:prstGeom prst="rightArrow">
          <a:avLst>
            <a:gd name="adj1" fmla="val 60000"/>
            <a:gd name="adj2" fmla="val 50000"/>
          </a:avLst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0790766">
        <a:off x="2673332" y="2522771"/>
        <a:ext cx="544122" cy="499662"/>
      </dsp:txXfrm>
    </dsp:sp>
    <dsp:sp modelId="{762E1EB2-EABA-4F61-A1E6-5F441E43DB8C}">
      <dsp:nvSpPr>
        <dsp:cNvPr id="0" name=""/>
        <dsp:cNvSpPr/>
      </dsp:nvSpPr>
      <dsp:spPr>
        <a:xfrm>
          <a:off x="413563" y="2040343"/>
          <a:ext cx="2003115" cy="1472739"/>
        </a:xfrm>
        <a:prstGeom prst="ellipse">
          <a:avLst/>
        </a:prstGeom>
        <a:solidFill>
          <a:srgbClr val="7030A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Нравственный (этический) – взаимоотношения людей</a:t>
          </a:r>
          <a:endParaRPr lang="ru-RU" sz="1400" b="1" kern="1200" dirty="0"/>
        </a:p>
      </dsp:txBody>
      <dsp:txXfrm>
        <a:off x="413563" y="2040343"/>
        <a:ext cx="2003115" cy="147273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5F8B5E7-3A01-498D-A33E-7FD712141255}">
      <dsp:nvSpPr>
        <dsp:cNvPr id="0" name=""/>
        <dsp:cNvSpPr/>
      </dsp:nvSpPr>
      <dsp:spPr>
        <a:xfrm>
          <a:off x="1656184" y="0"/>
          <a:ext cx="5328591" cy="5328591"/>
        </a:xfrm>
        <a:prstGeom prst="diamond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0365E7-B8CF-4930-88F2-8DD17EF53963}">
      <dsp:nvSpPr>
        <dsp:cNvPr id="0" name=""/>
        <dsp:cNvSpPr/>
      </dsp:nvSpPr>
      <dsp:spPr>
        <a:xfrm>
          <a:off x="2162400" y="506216"/>
          <a:ext cx="2078150" cy="207815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Что поможет воспитать эстетический вкус человека</a:t>
          </a:r>
          <a:r>
            <a:rPr lang="en-US" sz="2100" kern="1200" dirty="0" smtClean="0"/>
            <a:t>?</a:t>
          </a:r>
          <a:endParaRPr lang="ru-RU" sz="2100" kern="1200" dirty="0"/>
        </a:p>
      </dsp:txBody>
      <dsp:txXfrm>
        <a:off x="2162400" y="506216"/>
        <a:ext cx="2078150" cy="2078150"/>
      </dsp:txXfrm>
    </dsp:sp>
    <dsp:sp modelId="{9D0F639E-91B1-4DFC-8377-EEC405DA9C28}">
      <dsp:nvSpPr>
        <dsp:cNvPr id="0" name=""/>
        <dsp:cNvSpPr/>
      </dsp:nvSpPr>
      <dsp:spPr>
        <a:xfrm>
          <a:off x="4392491" y="504054"/>
          <a:ext cx="2078150" cy="2078150"/>
        </a:xfrm>
        <a:prstGeom prst="round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Что такое массовая культура</a:t>
          </a:r>
          <a:r>
            <a:rPr lang="en-US" sz="2100" kern="1200" dirty="0" smtClean="0"/>
            <a:t>?</a:t>
          </a:r>
          <a:endParaRPr lang="ru-RU" sz="2100" kern="1200" dirty="0"/>
        </a:p>
      </dsp:txBody>
      <dsp:txXfrm>
        <a:off x="4392491" y="504054"/>
        <a:ext cx="2078150" cy="2078150"/>
      </dsp:txXfrm>
    </dsp:sp>
    <dsp:sp modelId="{199B0EDE-36FE-4467-9731-6E16E4FCB05E}">
      <dsp:nvSpPr>
        <dsp:cNvPr id="0" name=""/>
        <dsp:cNvSpPr/>
      </dsp:nvSpPr>
      <dsp:spPr>
        <a:xfrm>
          <a:off x="2162400" y="2744224"/>
          <a:ext cx="2078150" cy="2078150"/>
        </a:xfrm>
        <a:prstGeom prst="round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Как массовая культура влияет на человека</a:t>
          </a:r>
          <a:r>
            <a:rPr lang="en-US" sz="2100" kern="1200" dirty="0" smtClean="0"/>
            <a:t>?</a:t>
          </a:r>
          <a:endParaRPr lang="ru-RU" sz="2100" kern="1200" dirty="0"/>
        </a:p>
      </dsp:txBody>
      <dsp:txXfrm>
        <a:off x="2162400" y="2744224"/>
        <a:ext cx="2078150" cy="2078150"/>
      </dsp:txXfrm>
    </dsp:sp>
    <dsp:sp modelId="{CCCD497F-6BC2-4ACE-ADDD-D6C5F77323E7}">
      <dsp:nvSpPr>
        <dsp:cNvPr id="0" name=""/>
        <dsp:cNvSpPr/>
      </dsp:nvSpPr>
      <dsp:spPr>
        <a:xfrm>
          <a:off x="4400408" y="2744224"/>
          <a:ext cx="2078150" cy="2078150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Как влияет телевидение на человека</a:t>
          </a:r>
          <a:r>
            <a:rPr lang="en-US" sz="2100" kern="1200" dirty="0" smtClean="0"/>
            <a:t>?</a:t>
          </a:r>
          <a:endParaRPr lang="ru-RU" sz="2100" kern="1200" dirty="0"/>
        </a:p>
      </dsp:txBody>
      <dsp:txXfrm>
        <a:off x="4400408" y="2744224"/>
        <a:ext cx="2078150" cy="207815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483B53-B0F1-4915-B0A5-FE4FAD6A8416}">
      <dsp:nvSpPr>
        <dsp:cNvPr id="0" name=""/>
        <dsp:cNvSpPr/>
      </dsp:nvSpPr>
      <dsp:spPr>
        <a:xfrm rot="5400000">
          <a:off x="-452300" y="457482"/>
          <a:ext cx="3015335" cy="211073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200" kern="1200"/>
        </a:p>
      </dsp:txBody>
      <dsp:txXfrm rot="5400000">
        <a:off x="-452300" y="457482"/>
        <a:ext cx="3015335" cy="2110734"/>
      </dsp:txXfrm>
    </dsp:sp>
    <dsp:sp modelId="{FAB4898A-DBA7-4671-B84F-E7FCDCB59773}">
      <dsp:nvSpPr>
        <dsp:cNvPr id="0" name=""/>
        <dsp:cNvSpPr/>
      </dsp:nvSpPr>
      <dsp:spPr>
        <a:xfrm rot="5400000">
          <a:off x="4287851" y="-2171934"/>
          <a:ext cx="1959967" cy="63142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kern="1200" dirty="0" smtClean="0">
              <a:solidFill>
                <a:srgbClr val="FF0000"/>
              </a:solidFill>
            </a:rPr>
            <a:t>Проблема влияния телевидения на познавательную и творческую активность человека.</a:t>
          </a:r>
          <a:endParaRPr lang="ru-RU" sz="1900" b="1" kern="1200" dirty="0">
            <a:solidFill>
              <a:srgbClr val="FF0000"/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i="1" kern="1200" dirty="0" smtClean="0">
              <a:solidFill>
                <a:srgbClr val="0070C0"/>
              </a:solidFill>
            </a:rPr>
            <a:t>Как влияет телевидение на познавательную и творческую  активность человека</a:t>
          </a:r>
          <a:r>
            <a:rPr lang="en-US" sz="1900" b="1" i="1" kern="1200" dirty="0" smtClean="0">
              <a:solidFill>
                <a:srgbClr val="0070C0"/>
              </a:solidFill>
            </a:rPr>
            <a:t>?</a:t>
          </a:r>
          <a:r>
            <a:rPr lang="ru-RU" sz="1900" b="1" i="1" kern="1200" dirty="0" smtClean="0">
              <a:solidFill>
                <a:srgbClr val="0070C0"/>
              </a:solidFill>
            </a:rPr>
            <a:t> Опасно ли это влияние и чем</a:t>
          </a:r>
          <a:r>
            <a:rPr lang="en-US" sz="1900" b="1" i="1" kern="1200" dirty="0" smtClean="0">
              <a:solidFill>
                <a:srgbClr val="0070C0"/>
              </a:solidFill>
            </a:rPr>
            <a:t>?</a:t>
          </a:r>
          <a:endParaRPr lang="ru-RU" sz="1900" b="1" i="1" kern="1200" dirty="0">
            <a:solidFill>
              <a:srgbClr val="0070C0"/>
            </a:solidFill>
          </a:endParaRPr>
        </a:p>
      </dsp:txBody>
      <dsp:txXfrm rot="5400000">
        <a:off x="4287851" y="-2171934"/>
        <a:ext cx="1959967" cy="6314201"/>
      </dsp:txXfrm>
    </dsp:sp>
    <dsp:sp modelId="{F21E0E71-A8C1-41B2-8ADF-C0C16EFC813C}">
      <dsp:nvSpPr>
        <dsp:cNvPr id="0" name=""/>
        <dsp:cNvSpPr/>
      </dsp:nvSpPr>
      <dsp:spPr>
        <a:xfrm rot="5400000">
          <a:off x="-452300" y="3192422"/>
          <a:ext cx="3015335" cy="211073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200" kern="1200"/>
        </a:p>
      </dsp:txBody>
      <dsp:txXfrm rot="5400000">
        <a:off x="-452300" y="3192422"/>
        <a:ext cx="3015335" cy="2110734"/>
      </dsp:txXfrm>
    </dsp:sp>
    <dsp:sp modelId="{188E6397-A83A-4F9A-BF8B-7150AA07A280}">
      <dsp:nvSpPr>
        <dsp:cNvPr id="0" name=""/>
        <dsp:cNvSpPr/>
      </dsp:nvSpPr>
      <dsp:spPr>
        <a:xfrm rot="5400000">
          <a:off x="4287851" y="563005"/>
          <a:ext cx="1959967" cy="63142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kern="1200" dirty="0" smtClean="0">
              <a:solidFill>
                <a:srgbClr val="FF0000"/>
              </a:solidFill>
            </a:rPr>
            <a:t>Проблема интереса людей к различным передачам.</a:t>
          </a:r>
          <a:endParaRPr lang="ru-RU" sz="1900" b="1" kern="1200" dirty="0">
            <a:solidFill>
              <a:srgbClr val="FF0000"/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i="1" kern="1200" dirty="0" smtClean="0">
              <a:solidFill>
                <a:srgbClr val="0070C0"/>
              </a:solidFill>
            </a:rPr>
            <a:t>Какие передачи вызывают наибольший интерес</a:t>
          </a:r>
          <a:r>
            <a:rPr lang="en-US" sz="1900" b="1" i="1" kern="1200" dirty="0" smtClean="0">
              <a:solidFill>
                <a:srgbClr val="0070C0"/>
              </a:solidFill>
            </a:rPr>
            <a:t>?</a:t>
          </a:r>
          <a:r>
            <a:rPr lang="ru-RU" sz="1900" b="1" i="1" kern="1200" dirty="0" smtClean="0">
              <a:solidFill>
                <a:srgbClr val="0070C0"/>
              </a:solidFill>
            </a:rPr>
            <a:t> Что лежит в основе этого интереса</a:t>
          </a:r>
          <a:r>
            <a:rPr lang="en-US" sz="1900" b="1" i="1" kern="1200" dirty="0" smtClean="0">
              <a:solidFill>
                <a:srgbClr val="0070C0"/>
              </a:solidFill>
            </a:rPr>
            <a:t>?</a:t>
          </a:r>
          <a:endParaRPr lang="ru-RU" sz="1900" b="1" i="1" kern="1200" dirty="0">
            <a:solidFill>
              <a:srgbClr val="0070C0"/>
            </a:solidFill>
          </a:endParaRPr>
        </a:p>
      </dsp:txBody>
      <dsp:txXfrm rot="5400000">
        <a:off x="4287851" y="563005"/>
        <a:ext cx="1959967" cy="631420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84374C-E806-46F8-B6BC-0E3ED6511E87}">
      <dsp:nvSpPr>
        <dsp:cNvPr id="0" name=""/>
        <dsp:cNvSpPr/>
      </dsp:nvSpPr>
      <dsp:spPr>
        <a:xfrm>
          <a:off x="1533905" y="390905"/>
          <a:ext cx="2969514" cy="2969514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Актуальна ли эта проблема в наши дни</a:t>
          </a:r>
          <a:r>
            <a:rPr lang="en-US" sz="1600" b="1" kern="1200" dirty="0" smtClean="0"/>
            <a:t>?</a:t>
          </a:r>
          <a:r>
            <a:rPr lang="ru-RU" sz="1600" b="1" kern="1200" dirty="0" smtClean="0"/>
            <a:t> В чем её значимость для общества</a:t>
          </a:r>
          <a:r>
            <a:rPr lang="en-US" sz="1600" b="1" kern="1200" dirty="0" smtClean="0"/>
            <a:t>?</a:t>
          </a:r>
          <a:endParaRPr lang="ru-RU" sz="1600" b="1" kern="1200" dirty="0"/>
        </a:p>
      </dsp:txBody>
      <dsp:txXfrm>
        <a:off x="1533905" y="390905"/>
        <a:ext cx="2969514" cy="2969514"/>
      </dsp:txXfrm>
    </dsp:sp>
    <dsp:sp modelId="{0002C5BC-F8FE-4C11-84E8-D02E2262308F}">
      <dsp:nvSpPr>
        <dsp:cNvPr id="0" name=""/>
        <dsp:cNvSpPr/>
      </dsp:nvSpPr>
      <dsp:spPr>
        <a:xfrm rot="5400000">
          <a:off x="4640580" y="390905"/>
          <a:ext cx="2969514" cy="2969514"/>
        </a:xfrm>
        <a:prstGeom prst="pieWedg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Как часто мы сталкиваемся с этой проблемой</a:t>
          </a:r>
          <a:r>
            <a:rPr lang="en-US" sz="1600" b="1" kern="1200" dirty="0" smtClean="0"/>
            <a:t>?</a:t>
          </a:r>
          <a:r>
            <a:rPr lang="ru-RU" sz="1600" b="1" kern="1200" dirty="0" smtClean="0"/>
            <a:t> Касается ли она каждого из нас или только людей определенного возраста</a:t>
          </a:r>
          <a:r>
            <a:rPr lang="en-US" sz="1600" b="1" kern="1200" dirty="0" smtClean="0"/>
            <a:t>?</a:t>
          </a:r>
          <a:endParaRPr lang="ru-RU" sz="1600" b="1" kern="1200" dirty="0"/>
        </a:p>
      </dsp:txBody>
      <dsp:txXfrm rot="5400000">
        <a:off x="4640580" y="390905"/>
        <a:ext cx="2969514" cy="2969514"/>
      </dsp:txXfrm>
    </dsp:sp>
    <dsp:sp modelId="{649AD245-60B5-4CF2-9267-4297F59818DD}">
      <dsp:nvSpPr>
        <dsp:cNvPr id="0" name=""/>
        <dsp:cNvSpPr/>
      </dsp:nvSpPr>
      <dsp:spPr>
        <a:xfrm rot="10800000">
          <a:off x="4640580" y="3497580"/>
          <a:ext cx="2969514" cy="2969514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Какой аспект этой проблемы рассматривает автор</a:t>
          </a:r>
          <a:r>
            <a:rPr lang="en-US" sz="1900" b="1" kern="1200" dirty="0" smtClean="0"/>
            <a:t>?</a:t>
          </a:r>
          <a:endParaRPr lang="ru-RU" sz="1900" b="1" kern="1200" dirty="0"/>
        </a:p>
      </dsp:txBody>
      <dsp:txXfrm rot="10800000">
        <a:off x="4640580" y="3497580"/>
        <a:ext cx="2969514" cy="2969514"/>
      </dsp:txXfrm>
    </dsp:sp>
    <dsp:sp modelId="{9C022A1B-5D88-4402-81D5-28202333CB87}">
      <dsp:nvSpPr>
        <dsp:cNvPr id="0" name=""/>
        <dsp:cNvSpPr/>
      </dsp:nvSpPr>
      <dsp:spPr>
        <a:xfrm rot="16200000">
          <a:off x="1533905" y="3497580"/>
          <a:ext cx="2969514" cy="2969514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Почему проблема привлекла автора</a:t>
          </a:r>
          <a:r>
            <a:rPr lang="en-US" sz="1900" b="1" kern="1200" dirty="0" smtClean="0"/>
            <a:t>?</a:t>
          </a:r>
          <a:endParaRPr lang="ru-RU" sz="1900" b="1" kern="1200" dirty="0"/>
        </a:p>
      </dsp:txBody>
      <dsp:txXfrm rot="16200000">
        <a:off x="1533905" y="3497580"/>
        <a:ext cx="2969514" cy="2969514"/>
      </dsp:txXfrm>
    </dsp:sp>
    <dsp:sp modelId="{715252DC-C266-4DFB-A3EE-D66EF0FF3018}">
      <dsp:nvSpPr>
        <dsp:cNvPr id="0" name=""/>
        <dsp:cNvSpPr/>
      </dsp:nvSpPr>
      <dsp:spPr>
        <a:xfrm>
          <a:off x="4059364" y="2811780"/>
          <a:ext cx="1025271" cy="891540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DABC04-C387-4201-A643-6B697E15CD84}">
      <dsp:nvSpPr>
        <dsp:cNvPr id="0" name=""/>
        <dsp:cNvSpPr/>
      </dsp:nvSpPr>
      <dsp:spPr>
        <a:xfrm rot="10800000">
          <a:off x="4059364" y="3154680"/>
          <a:ext cx="1025271" cy="891540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F4B6DE-38BB-42B8-B3CD-0B418F1EFFD5}">
      <dsp:nvSpPr>
        <dsp:cNvPr id="0" name=""/>
        <dsp:cNvSpPr/>
      </dsp:nvSpPr>
      <dsp:spPr>
        <a:xfrm>
          <a:off x="0" y="0"/>
          <a:ext cx="4997152" cy="4997152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D2164C-C48B-4E8F-9783-855EC4302270}">
      <dsp:nvSpPr>
        <dsp:cNvPr id="0" name=""/>
        <dsp:cNvSpPr/>
      </dsp:nvSpPr>
      <dsp:spPr>
        <a:xfrm>
          <a:off x="1512170" y="500535"/>
          <a:ext cx="6453259" cy="112174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kern="1200" dirty="0" smtClean="0">
              <a:solidFill>
                <a:srgbClr val="FF0000"/>
              </a:solidFill>
            </a:rPr>
            <a:t>Позиция автора такова….</a:t>
          </a:r>
          <a:endParaRPr lang="ru-RU" sz="3100" b="1" kern="1200" dirty="0">
            <a:solidFill>
              <a:srgbClr val="FF0000"/>
            </a:solidFill>
          </a:endParaRPr>
        </a:p>
      </dsp:txBody>
      <dsp:txXfrm>
        <a:off x="1512170" y="500535"/>
        <a:ext cx="6453259" cy="1121742"/>
      </dsp:txXfrm>
    </dsp:sp>
    <dsp:sp modelId="{93948FB1-066B-493A-BFB9-62424042DAC9}">
      <dsp:nvSpPr>
        <dsp:cNvPr id="0" name=""/>
        <dsp:cNvSpPr/>
      </dsp:nvSpPr>
      <dsp:spPr>
        <a:xfrm>
          <a:off x="1535037" y="1773558"/>
          <a:ext cx="6407525" cy="12102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kern="1200" dirty="0" smtClean="0">
              <a:solidFill>
                <a:srgbClr val="FF0000"/>
              </a:solidFill>
            </a:rPr>
            <a:t>Автор считает, что…</a:t>
          </a:r>
          <a:endParaRPr lang="ru-RU" sz="3100" b="1" kern="1200" dirty="0">
            <a:solidFill>
              <a:srgbClr val="FF0000"/>
            </a:solidFill>
          </a:endParaRPr>
        </a:p>
      </dsp:txBody>
      <dsp:txXfrm>
        <a:off x="1535037" y="1773558"/>
        <a:ext cx="6407525" cy="1210247"/>
      </dsp:txXfrm>
    </dsp:sp>
    <dsp:sp modelId="{9D33F5C6-B833-46A6-970D-A19B26581B07}">
      <dsp:nvSpPr>
        <dsp:cNvPr id="0" name=""/>
        <dsp:cNvSpPr/>
      </dsp:nvSpPr>
      <dsp:spPr>
        <a:xfrm>
          <a:off x="1489304" y="3135087"/>
          <a:ext cx="6498993" cy="12102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>
              <a:solidFill>
                <a:srgbClr val="FF0000"/>
              </a:solidFill>
            </a:rPr>
            <a:t>Автор убеждает нас в том, что…</a:t>
          </a:r>
          <a:endParaRPr lang="ru-RU" sz="3000" b="1" kern="1200" dirty="0">
            <a:solidFill>
              <a:srgbClr val="FF0000"/>
            </a:solidFill>
          </a:endParaRPr>
        </a:p>
      </dsp:txBody>
      <dsp:txXfrm>
        <a:off x="1489304" y="3135087"/>
        <a:ext cx="6498993" cy="12102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 Применение ИКТ на уроках </a:t>
            </a:r>
            <a:br>
              <a:rPr lang="ru-RU" b="1" i="1" dirty="0" smtClean="0"/>
            </a:br>
            <a:r>
              <a:rPr lang="ru-RU" b="1" i="1" dirty="0" smtClean="0"/>
              <a:t>русского языка при подготовке к ЕГЭ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85926"/>
            <a:ext cx="8363272" cy="4525963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Как работать над частью С</a:t>
            </a:r>
          </a:p>
          <a:p>
            <a:pPr algn="ctr">
              <a:buNone/>
            </a:pPr>
            <a:r>
              <a:rPr lang="ru-RU" b="1" dirty="0" smtClean="0"/>
              <a:t>(</a:t>
            </a:r>
            <a:r>
              <a:rPr lang="ru-RU" b="1" dirty="0" err="1" smtClean="0"/>
              <a:t>проблема,комментарий</a:t>
            </a:r>
            <a:r>
              <a:rPr lang="ru-RU" b="1" dirty="0" smtClean="0"/>
              <a:t> к проблеме,</a:t>
            </a:r>
          </a:p>
          <a:p>
            <a:pPr algn="ctr">
              <a:buNone/>
            </a:pPr>
            <a:r>
              <a:rPr lang="ru-RU" b="1" dirty="0" smtClean="0"/>
              <a:t>п</a:t>
            </a:r>
            <a:r>
              <a:rPr lang="ru-RU" b="1" dirty="0" smtClean="0"/>
              <a:t>озиция автора в сочинении –рассуждении).</a:t>
            </a:r>
          </a:p>
          <a:p>
            <a:pPr algn="ctr">
              <a:buNone/>
            </a:pPr>
            <a:r>
              <a:rPr lang="ru-RU" b="1" dirty="0" err="1" smtClean="0"/>
              <a:t>Выполнила:Забрускова</a:t>
            </a:r>
            <a:r>
              <a:rPr lang="ru-RU" b="1" dirty="0" smtClean="0"/>
              <a:t> Е.В.</a:t>
            </a:r>
          </a:p>
          <a:p>
            <a:pPr algn="ctr">
              <a:buNone/>
            </a:pPr>
            <a:r>
              <a:rPr lang="ru-RU" b="1" dirty="0" smtClean="0"/>
              <a:t>Щёлковский лицей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54162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/>
              <a:t>Позиция автора – это вывод, к которому приходит автор, размышляя над какой-либо проблемой</a:t>
            </a:r>
            <a:endParaRPr lang="ru-RU" sz="3200" b="1" i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39552" y="1628800"/>
          <a:ext cx="8604448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Вывод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Автор считает ,что всеобщее увлечение телевизионными передачами формирует потребительское отношение к искусству и снижает познавательную и творческую активность </a:t>
            </a:r>
            <a:r>
              <a:rPr lang="ru-RU" dirty="0" smtClean="0"/>
              <a:t> </a:t>
            </a:r>
            <a:r>
              <a:rPr lang="ru-RU" dirty="0" smtClean="0"/>
              <a:t>человека.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хема 3"/>
          <p:cNvGraphicFramePr/>
          <p:nvPr/>
        </p:nvGraphicFramePr>
        <p:xfrm>
          <a:off x="179512" y="836712"/>
          <a:ext cx="8964488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95736" y="1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/>
              <a:t>Цели урока</a:t>
            </a:r>
            <a:endParaRPr lang="ru-RU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b="1" i="1" dirty="0" smtClean="0"/>
              <a:t>Оборудование</a:t>
            </a:r>
            <a:endParaRPr lang="ru-RU" b="1" i="1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683568" y="1196752"/>
          <a:ext cx="684076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28596" y="1643050"/>
            <a:ext cx="7467600" cy="4525963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Структура построения части С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484784"/>
          <a:ext cx="842493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ru-RU" sz="3600" b="1" i="1" dirty="0" smtClean="0"/>
              <a:t>Какой аспект жизни человека отражает данная ситуация</a:t>
            </a:r>
            <a:r>
              <a:rPr lang="en-US" sz="3600" b="1" i="1" dirty="0" smtClean="0"/>
              <a:t>?</a:t>
            </a:r>
            <a:endParaRPr lang="ru-RU" sz="36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1268760"/>
          <a:ext cx="8291264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Проблема текст а - это вопрос, над которым размышляет автор</a:t>
            </a:r>
            <a:endParaRPr lang="ru-RU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844824"/>
          <a:ext cx="864096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620688"/>
          <a:ext cx="8424936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Комментарий подводит читателя к позиции автора</a:t>
            </a:r>
            <a:endParaRPr lang="ru-RU" b="1" i="1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/>
              <a:t>2 вида комментария</a:t>
            </a:r>
            <a:endParaRPr lang="ru-RU" sz="4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187624" y="3861048"/>
            <a:ext cx="3312368" cy="201622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004048" y="3861048"/>
            <a:ext cx="3384376" cy="2016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(</a:t>
            </a:r>
            <a:r>
              <a:rPr lang="ru-RU" dirty="0" err="1" smtClean="0"/>
              <a:t>концепция,умственное</a:t>
            </a:r>
            <a:r>
              <a:rPr lang="ru-RU" dirty="0" smtClean="0"/>
              <a:t> </a:t>
            </a:r>
            <a:r>
              <a:rPr lang="ru-RU" dirty="0" err="1" smtClean="0"/>
              <a:t>построение,система</a:t>
            </a:r>
            <a:r>
              <a:rPr lang="ru-RU" dirty="0" smtClean="0"/>
              <a:t> воззрения о </a:t>
            </a:r>
            <a:r>
              <a:rPr lang="ru-RU" dirty="0" err="1" smtClean="0"/>
              <a:t>к-л</a:t>
            </a:r>
            <a:r>
              <a:rPr lang="ru-RU" dirty="0" smtClean="0"/>
              <a:t> предмете).</a:t>
            </a:r>
            <a:endParaRPr lang="ru-RU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2555776" y="2780928"/>
            <a:ext cx="864096" cy="72008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5796136" y="2780928"/>
            <a:ext cx="936104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259632" y="4149080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текстуальный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04048" y="4077072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bg1"/>
                </a:solidFill>
              </a:rPr>
              <a:t>концепционный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170</TotalTime>
  <Words>372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Техническая</vt:lpstr>
      <vt:lpstr> Применение ИКТ на уроках  русского языка при подготовке к ЕГЭ</vt:lpstr>
      <vt:lpstr>Слайд 2</vt:lpstr>
      <vt:lpstr>Оборудование</vt:lpstr>
      <vt:lpstr>Структура построения части С</vt:lpstr>
      <vt:lpstr>Какой аспект жизни человека отражает данная ситуация?</vt:lpstr>
      <vt:lpstr>Проблема текст а - это вопрос, над которым размышляет автор</vt:lpstr>
      <vt:lpstr>Слайд 7</vt:lpstr>
      <vt:lpstr>Комментарий подводит читателя к позиции автора</vt:lpstr>
      <vt:lpstr>Слайд 9</vt:lpstr>
      <vt:lpstr>Позиция автора – это вывод, к которому приходит автор, размышляя над какой-либо проблемой</vt:lpstr>
      <vt:lpstr>Вывод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1</cp:lastModifiedBy>
  <cp:revision>33</cp:revision>
  <dcterms:modified xsi:type="dcterms:W3CDTF">2013-01-16T15:25:35Z</dcterms:modified>
</cp:coreProperties>
</file>