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9"/>
  </p:notesMasterIdLst>
  <p:sldIdLst>
    <p:sldId id="256" r:id="rId2"/>
    <p:sldId id="268" r:id="rId3"/>
    <p:sldId id="276" r:id="rId4"/>
    <p:sldId id="278" r:id="rId5"/>
    <p:sldId id="280" r:id="rId6"/>
    <p:sldId id="279" r:id="rId7"/>
    <p:sldId id="264" r:id="rId8"/>
    <p:sldId id="261" r:id="rId9"/>
    <p:sldId id="260" r:id="rId10"/>
    <p:sldId id="265" r:id="rId11"/>
    <p:sldId id="266" r:id="rId12"/>
    <p:sldId id="269" r:id="rId13"/>
    <p:sldId id="270" r:id="rId14"/>
    <p:sldId id="273" r:id="rId15"/>
    <p:sldId id="274" r:id="rId16"/>
    <p:sldId id="275" r:id="rId17"/>
    <p:sldId id="26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CA7A"/>
    <a:srgbClr val="43F943"/>
    <a:srgbClr val="CC00FF"/>
    <a:srgbClr val="CCCC00"/>
    <a:srgbClr val="DA2651"/>
    <a:srgbClr val="14F709"/>
    <a:srgbClr val="43F961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4111" autoAdjust="0"/>
  </p:normalViewPr>
  <p:slideViewPr>
    <p:cSldViewPr>
      <p:cViewPr varScale="1">
        <p:scale>
          <a:sx n="74" d="100"/>
          <a:sy n="74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A07B404-BF58-4DD0-914F-52E09462C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A81722-DBEF-4361-841F-4B8E930AAB44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51E2C7-6644-48B1-BD17-12ED3C01257F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77C4BD-4162-47C6-8FFE-4FE95BDD8A0D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B6FC29-4B92-42FE-A617-0406ECFAD5D6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9789CC-6FD1-43BB-B35C-89FFB0B5521F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C56DB7-8B6B-4358-8DBB-8B9CE1EE7FDC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778648-C879-43CC-AFDE-D6591C60884F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2F8764-3BB9-4001-BB65-708CBB92FFCA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540393-7001-4FEC-A8FE-DFF94EACBE9F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2A16CE-0AF6-44DC-BB48-F8D5ED8C9AC8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CD4368-B420-47EB-BB2A-F449E3FB1DF2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8759D-A106-4826-A1A9-F1E5D45981C3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407DA8-E4AE-4931-891F-3ACC471188E5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661CF3-9C76-4F6B-A74F-2F1037699D64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3BA2C7-138C-44D1-873F-71C9F021C9D6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57C8ED-0A83-4D58-B3B8-A3E4B19B6134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5E199-6593-4438-AA9C-FA96242CA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7B568-73B8-4C2B-8C4C-94EE587AD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2DC92-5244-4E9B-9E86-0A653F44B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1DC27-EB33-469A-8B38-D476599BA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5BE23-A405-410D-9CC4-CE7DFC975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5734F-4B96-4B44-9BA7-29292B61A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34F48-E9AD-4AD5-AE0A-FDE891427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98D0E-CB4C-45AB-91B1-A69E50ED2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89CE3-F202-4986-AF68-48DAEB0ED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5A347-B19F-4752-83B0-199E1F017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96D65-0D9B-4B03-8F47-FB32C448E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2CA7A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0B577A2-4A4E-4AAF-9DC8-DD0D0015E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99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99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99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99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99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99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99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0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0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0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0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200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0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0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4200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1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1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201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1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1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1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1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1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1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2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202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02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202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202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2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1" y="329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3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1" y="179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3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3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0" y="894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3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3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3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03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0" y="139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4203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28596" y="1673225"/>
            <a:ext cx="8501122" cy="5184775"/>
          </a:xfrm>
          <a:prstGeom prst="rect">
            <a:avLst/>
          </a:prstGeom>
        </p:spPr>
        <p:txBody>
          <a:bodyPr wrap="none" fromWordArt="1" anchor="b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  </a:t>
            </a:r>
            <a:r>
              <a:rPr lang="ru-RU" sz="5400" b="1" kern="10" dirty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________  </a:t>
            </a:r>
            <a:r>
              <a:rPr lang="ru-RU" sz="5400" b="1" kern="10" dirty="0" err="1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___Буукубаар</a:t>
            </a:r>
            <a:r>
              <a:rPr lang="ru-RU" sz="5400" b="1" kern="10" dirty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,  </a:t>
            </a:r>
            <a:r>
              <a:rPr lang="ru-RU" sz="5400" b="1" kern="10" dirty="0" err="1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быраьаай!_____</a:t>
            </a:r>
            <a:r>
              <a:rPr lang="ru-RU" sz="5400" b="1" kern="10" dirty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  </a:t>
            </a:r>
            <a:endParaRPr lang="ru-RU" sz="3600" b="1" kern="10" dirty="0"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ea typeface="+mj-ea"/>
              <a:cs typeface="Times New Roman"/>
            </a:endParaRPr>
          </a:p>
          <a:p>
            <a:pPr algn="ctr">
              <a:defRPr/>
            </a:pPr>
            <a:r>
              <a:rPr lang="ru-RU" sz="3600" kern="10" dirty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 _____________</a:t>
            </a:r>
          </a:p>
          <a:p>
            <a:pPr algn="ctr">
              <a:defRPr/>
            </a:pPr>
            <a:endParaRPr lang="ru-RU" sz="3600" kern="10" dirty="0"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ea typeface="+mj-ea"/>
              <a:cs typeface="Times New Roman"/>
            </a:endParaRPr>
          </a:p>
        </p:txBody>
      </p:sp>
      <p:pic>
        <p:nvPicPr>
          <p:cNvPr id="3075" name="Picture 5" descr="Буквар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28604"/>
            <a:ext cx="2571768" cy="30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bu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71472" y="4000504"/>
            <a:ext cx="1785950" cy="2340735"/>
          </a:xfrm>
          <a:prstGeom prst="rect">
            <a:avLst/>
          </a:prstGeom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286512" y="5392980"/>
            <a:ext cx="257173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Орто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Халыма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улууһун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Хаты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S Mincho" pitchFamily="49" charset="-128"/>
              </a:rPr>
              <a:t>ҥ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орто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оскуолатын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алын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кылаас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учуутала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Слепцова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Марфа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Николаевна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7"/>
          <p:cNvGrpSpPr>
            <a:grpSpLocks noChangeAspect="1"/>
          </p:cNvGrpSpPr>
          <p:nvPr/>
        </p:nvGrpSpPr>
        <p:grpSpPr bwMode="auto">
          <a:xfrm>
            <a:off x="250825" y="-387350"/>
            <a:ext cx="8423275" cy="7416800"/>
            <a:chOff x="158" y="-244"/>
            <a:chExt cx="5306" cy="4672"/>
          </a:xfrm>
        </p:grpSpPr>
        <p:sp>
          <p:nvSpPr>
            <p:cNvPr id="13315" name="AutoShape 6"/>
            <p:cNvSpPr>
              <a:spLocks noChangeAspect="1" noChangeArrowheads="1" noTextEdit="1"/>
            </p:cNvSpPr>
            <p:nvPr/>
          </p:nvSpPr>
          <p:spPr bwMode="auto">
            <a:xfrm>
              <a:off x="158" y="-244"/>
              <a:ext cx="5306" cy="4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316" name="Group 68"/>
            <p:cNvGrpSpPr>
              <a:grpSpLocks/>
            </p:cNvGrpSpPr>
            <p:nvPr/>
          </p:nvGrpSpPr>
          <p:grpSpPr bwMode="auto">
            <a:xfrm>
              <a:off x="1347" y="219"/>
              <a:ext cx="3537" cy="3538"/>
              <a:chOff x="1347" y="219"/>
              <a:chExt cx="3537" cy="3538"/>
            </a:xfrm>
          </p:grpSpPr>
          <p:sp>
            <p:nvSpPr>
              <p:cNvPr id="13323" name="Freeform 8"/>
              <p:cNvSpPr>
                <a:spLocks/>
              </p:cNvSpPr>
              <p:nvPr/>
            </p:nvSpPr>
            <p:spPr bwMode="auto">
              <a:xfrm>
                <a:off x="1347" y="1666"/>
                <a:ext cx="350" cy="269"/>
              </a:xfrm>
              <a:custGeom>
                <a:avLst/>
                <a:gdLst>
                  <a:gd name="T0" fmla="*/ 346 w 350"/>
                  <a:gd name="T1" fmla="*/ 191 h 269"/>
                  <a:gd name="T2" fmla="*/ 52 w 350"/>
                  <a:gd name="T3" fmla="*/ 159 h 269"/>
                  <a:gd name="T4" fmla="*/ 40 w 350"/>
                  <a:gd name="T5" fmla="*/ 269 h 269"/>
                  <a:gd name="T6" fmla="*/ 0 w 350"/>
                  <a:gd name="T7" fmla="*/ 264 h 269"/>
                  <a:gd name="T8" fmla="*/ 29 w 350"/>
                  <a:gd name="T9" fmla="*/ 0 h 269"/>
                  <a:gd name="T10" fmla="*/ 68 w 350"/>
                  <a:gd name="T11" fmla="*/ 5 h 269"/>
                  <a:gd name="T12" fmla="*/ 57 w 350"/>
                  <a:gd name="T13" fmla="*/ 115 h 269"/>
                  <a:gd name="T14" fmla="*/ 350 w 350"/>
                  <a:gd name="T15" fmla="*/ 147 h 269"/>
                  <a:gd name="T16" fmla="*/ 346 w 350"/>
                  <a:gd name="T17" fmla="*/ 191 h 2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0"/>
                  <a:gd name="T28" fmla="*/ 0 h 269"/>
                  <a:gd name="T29" fmla="*/ 350 w 350"/>
                  <a:gd name="T30" fmla="*/ 269 h 2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0" h="269">
                    <a:moveTo>
                      <a:pt x="346" y="191"/>
                    </a:moveTo>
                    <a:lnTo>
                      <a:pt x="52" y="159"/>
                    </a:lnTo>
                    <a:lnTo>
                      <a:pt x="40" y="269"/>
                    </a:lnTo>
                    <a:lnTo>
                      <a:pt x="0" y="264"/>
                    </a:lnTo>
                    <a:lnTo>
                      <a:pt x="29" y="0"/>
                    </a:lnTo>
                    <a:lnTo>
                      <a:pt x="68" y="5"/>
                    </a:lnTo>
                    <a:lnTo>
                      <a:pt x="57" y="115"/>
                    </a:lnTo>
                    <a:lnTo>
                      <a:pt x="350" y="147"/>
                    </a:lnTo>
                    <a:lnTo>
                      <a:pt x="346" y="1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4" name="Freeform 9"/>
              <p:cNvSpPr>
                <a:spLocks noEditPoints="1"/>
              </p:cNvSpPr>
              <p:nvPr/>
            </p:nvSpPr>
            <p:spPr bwMode="auto">
              <a:xfrm>
                <a:off x="1393" y="1256"/>
                <a:ext cx="426" cy="427"/>
              </a:xfrm>
              <a:custGeom>
                <a:avLst/>
                <a:gdLst>
                  <a:gd name="T0" fmla="*/ 0 w 5876"/>
                  <a:gd name="T1" fmla="*/ 23 h 5894"/>
                  <a:gd name="T2" fmla="*/ 1 w 5876"/>
                  <a:gd name="T3" fmla="*/ 20 h 5894"/>
                  <a:gd name="T4" fmla="*/ 11 w 5876"/>
                  <a:gd name="T5" fmla="*/ 23 h 5894"/>
                  <a:gd name="T6" fmla="*/ 13 w 5876"/>
                  <a:gd name="T7" fmla="*/ 18 h 5894"/>
                  <a:gd name="T8" fmla="*/ 17 w 5876"/>
                  <a:gd name="T9" fmla="*/ 12 h 5894"/>
                  <a:gd name="T10" fmla="*/ 22 w 5876"/>
                  <a:gd name="T11" fmla="*/ 11 h 5894"/>
                  <a:gd name="T12" fmla="*/ 26 w 5876"/>
                  <a:gd name="T13" fmla="*/ 15 h 5894"/>
                  <a:gd name="T14" fmla="*/ 26 w 5876"/>
                  <a:gd name="T15" fmla="*/ 22 h 5894"/>
                  <a:gd name="T16" fmla="*/ 23 w 5876"/>
                  <a:gd name="T17" fmla="*/ 31 h 5894"/>
                  <a:gd name="T18" fmla="*/ 0 w 5876"/>
                  <a:gd name="T19" fmla="*/ 23 h 5894"/>
                  <a:gd name="T20" fmla="*/ 21 w 5876"/>
                  <a:gd name="T21" fmla="*/ 27 h 5894"/>
                  <a:gd name="T22" fmla="*/ 23 w 5876"/>
                  <a:gd name="T23" fmla="*/ 21 h 5894"/>
                  <a:gd name="T24" fmla="*/ 24 w 5876"/>
                  <a:gd name="T25" fmla="*/ 17 h 5894"/>
                  <a:gd name="T26" fmla="*/ 21 w 5876"/>
                  <a:gd name="T27" fmla="*/ 15 h 5894"/>
                  <a:gd name="T28" fmla="*/ 18 w 5876"/>
                  <a:gd name="T29" fmla="*/ 15 h 5894"/>
                  <a:gd name="T30" fmla="*/ 17 w 5876"/>
                  <a:gd name="T31" fmla="*/ 16 h 5894"/>
                  <a:gd name="T32" fmla="*/ 15 w 5876"/>
                  <a:gd name="T33" fmla="*/ 20 h 5894"/>
                  <a:gd name="T34" fmla="*/ 13 w 5876"/>
                  <a:gd name="T35" fmla="*/ 24 h 5894"/>
                  <a:gd name="T36" fmla="*/ 21 w 5876"/>
                  <a:gd name="T37" fmla="*/ 27 h 5894"/>
                  <a:gd name="T38" fmla="*/ 7 w 5876"/>
                  <a:gd name="T39" fmla="*/ 3 h 5894"/>
                  <a:gd name="T40" fmla="*/ 8 w 5876"/>
                  <a:gd name="T41" fmla="*/ 0 h 5894"/>
                  <a:gd name="T42" fmla="*/ 31 w 5876"/>
                  <a:gd name="T43" fmla="*/ 8 h 5894"/>
                  <a:gd name="T44" fmla="*/ 30 w 5876"/>
                  <a:gd name="T45" fmla="*/ 11 h 5894"/>
                  <a:gd name="T46" fmla="*/ 7 w 5876"/>
                  <a:gd name="T47" fmla="*/ 3 h 589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876"/>
                  <a:gd name="T73" fmla="*/ 0 h 5894"/>
                  <a:gd name="T74" fmla="*/ 5876 w 5876"/>
                  <a:gd name="T75" fmla="*/ 5894 h 589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876" h="5894">
                    <a:moveTo>
                      <a:pt x="0" y="4391"/>
                    </a:moveTo>
                    <a:lnTo>
                      <a:pt x="199" y="3814"/>
                    </a:lnTo>
                    <a:lnTo>
                      <a:pt x="2062" y="4456"/>
                    </a:lnTo>
                    <a:lnTo>
                      <a:pt x="2421" y="3413"/>
                    </a:lnTo>
                    <a:cubicBezTo>
                      <a:pt x="2656" y="2732"/>
                      <a:pt x="2936" y="2325"/>
                      <a:pt x="3263" y="2195"/>
                    </a:cubicBezTo>
                    <a:cubicBezTo>
                      <a:pt x="3591" y="2068"/>
                      <a:pt x="3913" y="2059"/>
                      <a:pt x="4231" y="2169"/>
                    </a:cubicBezTo>
                    <a:cubicBezTo>
                      <a:pt x="4568" y="2285"/>
                      <a:pt x="4823" y="2503"/>
                      <a:pt x="4997" y="2819"/>
                    </a:cubicBezTo>
                    <a:cubicBezTo>
                      <a:pt x="5171" y="3135"/>
                      <a:pt x="5151" y="3608"/>
                      <a:pt x="4936" y="4233"/>
                    </a:cubicBezTo>
                    <a:lnTo>
                      <a:pt x="4364" y="5894"/>
                    </a:lnTo>
                    <a:lnTo>
                      <a:pt x="0" y="4391"/>
                    </a:lnTo>
                    <a:close/>
                    <a:moveTo>
                      <a:pt x="4071" y="5148"/>
                    </a:moveTo>
                    <a:lnTo>
                      <a:pt x="4436" y="4091"/>
                    </a:lnTo>
                    <a:cubicBezTo>
                      <a:pt x="4561" y="3727"/>
                      <a:pt x="4590" y="3441"/>
                      <a:pt x="4524" y="3235"/>
                    </a:cubicBezTo>
                    <a:cubicBezTo>
                      <a:pt x="4458" y="3029"/>
                      <a:pt x="4293" y="2882"/>
                      <a:pt x="4025" y="2790"/>
                    </a:cubicBezTo>
                    <a:cubicBezTo>
                      <a:pt x="3843" y="2728"/>
                      <a:pt x="3670" y="2725"/>
                      <a:pt x="3515" y="2781"/>
                    </a:cubicBezTo>
                    <a:cubicBezTo>
                      <a:pt x="3359" y="2837"/>
                      <a:pt x="3234" y="2938"/>
                      <a:pt x="3148" y="3084"/>
                    </a:cubicBezTo>
                    <a:cubicBezTo>
                      <a:pt x="3060" y="3231"/>
                      <a:pt x="2952" y="3486"/>
                      <a:pt x="2826" y="3852"/>
                    </a:cubicBezTo>
                    <a:lnTo>
                      <a:pt x="2560" y="4627"/>
                    </a:lnTo>
                    <a:lnTo>
                      <a:pt x="4071" y="5148"/>
                    </a:lnTo>
                    <a:close/>
                    <a:moveTo>
                      <a:pt x="1314" y="578"/>
                    </a:moveTo>
                    <a:lnTo>
                      <a:pt x="1513" y="0"/>
                    </a:lnTo>
                    <a:lnTo>
                      <a:pt x="5876" y="1504"/>
                    </a:lnTo>
                    <a:lnTo>
                      <a:pt x="5677" y="2081"/>
                    </a:lnTo>
                    <a:lnTo>
                      <a:pt x="1314" y="57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5" name="Freeform 10"/>
              <p:cNvSpPr>
                <a:spLocks noEditPoints="1"/>
              </p:cNvSpPr>
              <p:nvPr/>
            </p:nvSpPr>
            <p:spPr bwMode="auto">
              <a:xfrm>
                <a:off x="1610" y="1030"/>
                <a:ext cx="382" cy="328"/>
              </a:xfrm>
              <a:custGeom>
                <a:avLst/>
                <a:gdLst>
                  <a:gd name="T0" fmla="*/ 16 w 5263"/>
                  <a:gd name="T1" fmla="*/ 24 h 4522"/>
                  <a:gd name="T2" fmla="*/ 0 w 5263"/>
                  <a:gd name="T3" fmla="*/ 3 h 4522"/>
                  <a:gd name="T4" fmla="*/ 2 w 5263"/>
                  <a:gd name="T5" fmla="*/ 0 h 4522"/>
                  <a:gd name="T6" fmla="*/ 28 w 5263"/>
                  <a:gd name="T7" fmla="*/ 5 h 4522"/>
                  <a:gd name="T8" fmla="*/ 26 w 5263"/>
                  <a:gd name="T9" fmla="*/ 8 h 4522"/>
                  <a:gd name="T10" fmla="*/ 18 w 5263"/>
                  <a:gd name="T11" fmla="*/ 6 h 4522"/>
                  <a:gd name="T12" fmla="*/ 13 w 5263"/>
                  <a:gd name="T13" fmla="*/ 15 h 4522"/>
                  <a:gd name="T14" fmla="*/ 17 w 5263"/>
                  <a:gd name="T15" fmla="*/ 21 h 4522"/>
                  <a:gd name="T16" fmla="*/ 16 w 5263"/>
                  <a:gd name="T17" fmla="*/ 24 h 4522"/>
                  <a:gd name="T18" fmla="*/ 11 w 5263"/>
                  <a:gd name="T19" fmla="*/ 13 h 4522"/>
                  <a:gd name="T20" fmla="*/ 15 w 5263"/>
                  <a:gd name="T21" fmla="*/ 6 h 4522"/>
                  <a:gd name="T22" fmla="*/ 8 w 5263"/>
                  <a:gd name="T23" fmla="*/ 4 h 4522"/>
                  <a:gd name="T24" fmla="*/ 3 w 5263"/>
                  <a:gd name="T25" fmla="*/ 3 h 4522"/>
                  <a:gd name="T26" fmla="*/ 6 w 5263"/>
                  <a:gd name="T27" fmla="*/ 6 h 4522"/>
                  <a:gd name="T28" fmla="*/ 11 w 5263"/>
                  <a:gd name="T29" fmla="*/ 13 h 452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263"/>
                  <a:gd name="T46" fmla="*/ 0 h 4522"/>
                  <a:gd name="T47" fmla="*/ 5263 w 5263"/>
                  <a:gd name="T48" fmla="*/ 4522 h 452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263" h="4522">
                    <a:moveTo>
                      <a:pt x="2951" y="4522"/>
                    </a:moveTo>
                    <a:lnTo>
                      <a:pt x="0" y="556"/>
                    </a:lnTo>
                    <a:lnTo>
                      <a:pt x="352" y="0"/>
                    </a:lnTo>
                    <a:lnTo>
                      <a:pt x="5263" y="873"/>
                    </a:lnTo>
                    <a:lnTo>
                      <a:pt x="4890" y="1461"/>
                    </a:lnTo>
                    <a:lnTo>
                      <a:pt x="3421" y="1168"/>
                    </a:lnTo>
                    <a:lnTo>
                      <a:pt x="2388" y="2799"/>
                    </a:lnTo>
                    <a:lnTo>
                      <a:pt x="3298" y="3975"/>
                    </a:lnTo>
                    <a:lnTo>
                      <a:pt x="2951" y="4522"/>
                    </a:lnTo>
                    <a:close/>
                    <a:moveTo>
                      <a:pt x="2063" y="2384"/>
                    </a:moveTo>
                    <a:lnTo>
                      <a:pt x="2900" y="1062"/>
                    </a:lnTo>
                    <a:lnTo>
                      <a:pt x="1562" y="784"/>
                    </a:lnTo>
                    <a:cubicBezTo>
                      <a:pt x="1156" y="703"/>
                      <a:pt x="827" y="621"/>
                      <a:pt x="578" y="549"/>
                    </a:cubicBezTo>
                    <a:cubicBezTo>
                      <a:pt x="796" y="758"/>
                      <a:pt x="1000" y="984"/>
                      <a:pt x="1190" y="1231"/>
                    </a:cubicBezTo>
                    <a:lnTo>
                      <a:pt x="2063" y="238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6" name="Freeform 11"/>
              <p:cNvSpPr>
                <a:spLocks/>
              </p:cNvSpPr>
              <p:nvPr/>
            </p:nvSpPr>
            <p:spPr bwMode="auto">
              <a:xfrm>
                <a:off x="1758" y="627"/>
                <a:ext cx="464" cy="462"/>
              </a:xfrm>
              <a:custGeom>
                <a:avLst/>
                <a:gdLst>
                  <a:gd name="T0" fmla="*/ 17 w 6378"/>
                  <a:gd name="T1" fmla="*/ 33 h 6378"/>
                  <a:gd name="T2" fmla="*/ 0 w 6378"/>
                  <a:gd name="T3" fmla="*/ 16 h 6378"/>
                  <a:gd name="T4" fmla="*/ 3 w 6378"/>
                  <a:gd name="T5" fmla="*/ 13 h 6378"/>
                  <a:gd name="T6" fmla="*/ 20 w 6378"/>
                  <a:gd name="T7" fmla="*/ 21 h 6378"/>
                  <a:gd name="T8" fmla="*/ 23 w 6378"/>
                  <a:gd name="T9" fmla="*/ 23 h 6378"/>
                  <a:gd name="T10" fmla="*/ 21 w 6378"/>
                  <a:gd name="T11" fmla="*/ 19 h 6378"/>
                  <a:gd name="T12" fmla="*/ 13 w 6378"/>
                  <a:gd name="T13" fmla="*/ 3 h 6378"/>
                  <a:gd name="T14" fmla="*/ 17 w 6378"/>
                  <a:gd name="T15" fmla="*/ 0 h 6378"/>
                  <a:gd name="T16" fmla="*/ 34 w 6378"/>
                  <a:gd name="T17" fmla="*/ 17 h 6378"/>
                  <a:gd name="T18" fmla="*/ 32 w 6378"/>
                  <a:gd name="T19" fmla="*/ 19 h 6378"/>
                  <a:gd name="T20" fmla="*/ 17 w 6378"/>
                  <a:gd name="T21" fmla="*/ 5 h 6378"/>
                  <a:gd name="T22" fmla="*/ 26 w 6378"/>
                  <a:gd name="T23" fmla="*/ 24 h 6378"/>
                  <a:gd name="T24" fmla="*/ 24 w 6378"/>
                  <a:gd name="T25" fmla="*/ 26 h 6378"/>
                  <a:gd name="T26" fmla="*/ 5 w 6378"/>
                  <a:gd name="T27" fmla="*/ 17 h 6378"/>
                  <a:gd name="T28" fmla="*/ 19 w 6378"/>
                  <a:gd name="T29" fmla="*/ 31 h 6378"/>
                  <a:gd name="T30" fmla="*/ 17 w 6378"/>
                  <a:gd name="T31" fmla="*/ 33 h 637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378"/>
                  <a:gd name="T49" fmla="*/ 0 h 6378"/>
                  <a:gd name="T50" fmla="*/ 6378 w 6378"/>
                  <a:gd name="T51" fmla="*/ 6378 h 637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378" h="6378">
                    <a:moveTo>
                      <a:pt x="3257" y="6378"/>
                    </a:moveTo>
                    <a:lnTo>
                      <a:pt x="0" y="3107"/>
                    </a:lnTo>
                    <a:lnTo>
                      <a:pt x="652" y="2459"/>
                    </a:lnTo>
                    <a:lnTo>
                      <a:pt x="3731" y="4004"/>
                    </a:lnTo>
                    <a:cubicBezTo>
                      <a:pt x="4018" y="4149"/>
                      <a:pt x="4230" y="4259"/>
                      <a:pt x="4369" y="4333"/>
                    </a:cubicBezTo>
                    <a:cubicBezTo>
                      <a:pt x="4290" y="4177"/>
                      <a:pt x="4172" y="3942"/>
                      <a:pt x="4022" y="3635"/>
                    </a:cubicBezTo>
                    <a:lnTo>
                      <a:pt x="2539" y="580"/>
                    </a:lnTo>
                    <a:lnTo>
                      <a:pt x="3121" y="0"/>
                    </a:lnTo>
                    <a:lnTo>
                      <a:pt x="6378" y="3271"/>
                    </a:lnTo>
                    <a:lnTo>
                      <a:pt x="5960" y="3686"/>
                    </a:lnTo>
                    <a:lnTo>
                      <a:pt x="3235" y="948"/>
                    </a:lnTo>
                    <a:lnTo>
                      <a:pt x="5010" y="4632"/>
                    </a:lnTo>
                    <a:lnTo>
                      <a:pt x="4620" y="5021"/>
                    </a:lnTo>
                    <a:lnTo>
                      <a:pt x="901" y="3178"/>
                    </a:lnTo>
                    <a:lnTo>
                      <a:pt x="3674" y="5963"/>
                    </a:lnTo>
                    <a:lnTo>
                      <a:pt x="3257" y="637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7" name="Freeform 12"/>
              <p:cNvSpPr>
                <a:spLocks/>
              </p:cNvSpPr>
              <p:nvPr/>
            </p:nvSpPr>
            <p:spPr bwMode="auto">
              <a:xfrm>
                <a:off x="2051" y="419"/>
                <a:ext cx="286" cy="414"/>
              </a:xfrm>
              <a:custGeom>
                <a:avLst/>
                <a:gdLst>
                  <a:gd name="T0" fmla="*/ 0 w 3938"/>
                  <a:gd name="T1" fmla="*/ 11 h 5698"/>
                  <a:gd name="T2" fmla="*/ 3 w 3938"/>
                  <a:gd name="T3" fmla="*/ 10 h 5698"/>
                  <a:gd name="T4" fmla="*/ 17 w 3938"/>
                  <a:gd name="T5" fmla="*/ 18 h 5698"/>
                  <a:gd name="T6" fmla="*/ 15 w 3938"/>
                  <a:gd name="T7" fmla="*/ 2 h 5698"/>
                  <a:gd name="T8" fmla="*/ 18 w 3938"/>
                  <a:gd name="T9" fmla="*/ 0 h 5698"/>
                  <a:gd name="T10" fmla="*/ 20 w 3938"/>
                  <a:gd name="T11" fmla="*/ 21 h 5698"/>
                  <a:gd name="T12" fmla="*/ 21 w 3938"/>
                  <a:gd name="T13" fmla="*/ 26 h 5698"/>
                  <a:gd name="T14" fmla="*/ 18 w 3938"/>
                  <a:gd name="T15" fmla="*/ 29 h 5698"/>
                  <a:gd name="T16" fmla="*/ 16 w 3938"/>
                  <a:gd name="T17" fmla="*/ 30 h 5698"/>
                  <a:gd name="T18" fmla="*/ 14 w 3938"/>
                  <a:gd name="T19" fmla="*/ 28 h 5698"/>
                  <a:gd name="T20" fmla="*/ 17 w 3938"/>
                  <a:gd name="T21" fmla="*/ 27 h 5698"/>
                  <a:gd name="T22" fmla="*/ 18 w 3938"/>
                  <a:gd name="T23" fmla="*/ 25 h 5698"/>
                  <a:gd name="T24" fmla="*/ 18 w 3938"/>
                  <a:gd name="T25" fmla="*/ 21 h 5698"/>
                  <a:gd name="T26" fmla="*/ 0 w 3938"/>
                  <a:gd name="T27" fmla="*/ 11 h 56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938"/>
                  <a:gd name="T43" fmla="*/ 0 h 5698"/>
                  <a:gd name="T44" fmla="*/ 3938 w 3938"/>
                  <a:gd name="T45" fmla="*/ 5698 h 56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938" h="5698">
                    <a:moveTo>
                      <a:pt x="0" y="2162"/>
                    </a:moveTo>
                    <a:lnTo>
                      <a:pt x="521" y="1832"/>
                    </a:lnTo>
                    <a:lnTo>
                      <a:pt x="3304" y="3417"/>
                    </a:lnTo>
                    <a:lnTo>
                      <a:pt x="2906" y="324"/>
                    </a:lnTo>
                    <a:lnTo>
                      <a:pt x="3419" y="0"/>
                    </a:lnTo>
                    <a:lnTo>
                      <a:pt x="3874" y="3959"/>
                    </a:lnTo>
                    <a:cubicBezTo>
                      <a:pt x="3931" y="4456"/>
                      <a:pt x="3938" y="4797"/>
                      <a:pt x="3895" y="4988"/>
                    </a:cubicBezTo>
                    <a:cubicBezTo>
                      <a:pt x="3852" y="5179"/>
                      <a:pt x="3722" y="5344"/>
                      <a:pt x="3504" y="5482"/>
                    </a:cubicBezTo>
                    <a:cubicBezTo>
                      <a:pt x="3371" y="5566"/>
                      <a:pt x="3188" y="5637"/>
                      <a:pt x="2955" y="5698"/>
                    </a:cubicBezTo>
                    <a:lnTo>
                      <a:pt x="2676" y="5257"/>
                    </a:lnTo>
                    <a:cubicBezTo>
                      <a:pt x="2864" y="5249"/>
                      <a:pt x="3036" y="5196"/>
                      <a:pt x="3190" y="5099"/>
                    </a:cubicBezTo>
                    <a:cubicBezTo>
                      <a:pt x="3315" y="5020"/>
                      <a:pt x="3400" y="4911"/>
                      <a:pt x="3440" y="4770"/>
                    </a:cubicBezTo>
                    <a:cubicBezTo>
                      <a:pt x="3481" y="4632"/>
                      <a:pt x="3466" y="4384"/>
                      <a:pt x="3392" y="4028"/>
                    </a:cubicBezTo>
                    <a:lnTo>
                      <a:pt x="0" y="21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8" name="Freeform 13"/>
              <p:cNvSpPr>
                <a:spLocks/>
              </p:cNvSpPr>
              <p:nvPr/>
            </p:nvSpPr>
            <p:spPr bwMode="auto">
              <a:xfrm>
                <a:off x="2337" y="293"/>
                <a:ext cx="274" cy="400"/>
              </a:xfrm>
              <a:custGeom>
                <a:avLst/>
                <a:gdLst>
                  <a:gd name="T0" fmla="*/ 0 w 1884"/>
                  <a:gd name="T1" fmla="*/ 16 h 2754"/>
                  <a:gd name="T2" fmla="*/ 6 w 1884"/>
                  <a:gd name="T3" fmla="*/ 13 h 2754"/>
                  <a:gd name="T4" fmla="*/ 32 w 1884"/>
                  <a:gd name="T5" fmla="*/ 35 h 2754"/>
                  <a:gd name="T6" fmla="*/ 34 w 1884"/>
                  <a:gd name="T7" fmla="*/ 2 h 2754"/>
                  <a:gd name="T8" fmla="*/ 40 w 1884"/>
                  <a:gd name="T9" fmla="*/ 0 h 2754"/>
                  <a:gd name="T10" fmla="*/ 37 w 1884"/>
                  <a:gd name="T11" fmla="*/ 42 h 2754"/>
                  <a:gd name="T12" fmla="*/ 35 w 1884"/>
                  <a:gd name="T13" fmla="*/ 53 h 2754"/>
                  <a:gd name="T14" fmla="*/ 30 w 1884"/>
                  <a:gd name="T15" fmla="*/ 57 h 2754"/>
                  <a:gd name="T16" fmla="*/ 24 w 1884"/>
                  <a:gd name="T17" fmla="*/ 58 h 2754"/>
                  <a:gd name="T18" fmla="*/ 22 w 1884"/>
                  <a:gd name="T19" fmla="*/ 53 h 2754"/>
                  <a:gd name="T20" fmla="*/ 27 w 1884"/>
                  <a:gd name="T21" fmla="*/ 52 h 2754"/>
                  <a:gd name="T22" fmla="*/ 31 w 1884"/>
                  <a:gd name="T23" fmla="*/ 49 h 2754"/>
                  <a:gd name="T24" fmla="*/ 32 w 1884"/>
                  <a:gd name="T25" fmla="*/ 42 h 2754"/>
                  <a:gd name="T26" fmla="*/ 0 w 1884"/>
                  <a:gd name="T27" fmla="*/ 16 h 27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84"/>
                  <a:gd name="T43" fmla="*/ 0 h 2754"/>
                  <a:gd name="T44" fmla="*/ 1884 w 1884"/>
                  <a:gd name="T45" fmla="*/ 2754 h 275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84" h="2754">
                    <a:moveTo>
                      <a:pt x="0" y="737"/>
                    </a:moveTo>
                    <a:lnTo>
                      <a:pt x="287" y="625"/>
                    </a:lnTo>
                    <a:lnTo>
                      <a:pt x="1503" y="1667"/>
                    </a:lnTo>
                    <a:lnTo>
                      <a:pt x="1601" y="111"/>
                    </a:lnTo>
                    <a:lnTo>
                      <a:pt x="1884" y="0"/>
                    </a:lnTo>
                    <a:lnTo>
                      <a:pt x="1731" y="1987"/>
                    </a:lnTo>
                    <a:cubicBezTo>
                      <a:pt x="1712" y="2236"/>
                      <a:pt x="1684" y="2405"/>
                      <a:pt x="1644" y="2494"/>
                    </a:cubicBezTo>
                    <a:cubicBezTo>
                      <a:pt x="1605" y="2584"/>
                      <a:pt x="1525" y="2652"/>
                      <a:pt x="1405" y="2699"/>
                    </a:cubicBezTo>
                    <a:cubicBezTo>
                      <a:pt x="1332" y="2728"/>
                      <a:pt x="1235" y="2745"/>
                      <a:pt x="1115" y="2754"/>
                    </a:cubicBezTo>
                    <a:lnTo>
                      <a:pt x="1020" y="2510"/>
                    </a:lnTo>
                    <a:cubicBezTo>
                      <a:pt x="1113" y="2524"/>
                      <a:pt x="1203" y="2515"/>
                      <a:pt x="1288" y="2482"/>
                    </a:cubicBezTo>
                    <a:cubicBezTo>
                      <a:pt x="1357" y="2455"/>
                      <a:pt x="1408" y="2409"/>
                      <a:pt x="1442" y="2344"/>
                    </a:cubicBezTo>
                    <a:cubicBezTo>
                      <a:pt x="1474" y="2280"/>
                      <a:pt x="1490" y="2157"/>
                      <a:pt x="1489" y="1975"/>
                    </a:cubicBezTo>
                    <a:lnTo>
                      <a:pt x="0" y="7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9" name="Freeform 14"/>
              <p:cNvSpPr>
                <a:spLocks/>
              </p:cNvSpPr>
              <p:nvPr/>
            </p:nvSpPr>
            <p:spPr bwMode="auto">
              <a:xfrm>
                <a:off x="2697" y="238"/>
                <a:ext cx="308" cy="353"/>
              </a:xfrm>
              <a:custGeom>
                <a:avLst/>
                <a:gdLst>
                  <a:gd name="T0" fmla="*/ 38 w 2125"/>
                  <a:gd name="T1" fmla="*/ 30 h 2434"/>
                  <a:gd name="T2" fmla="*/ 45 w 2125"/>
                  <a:gd name="T3" fmla="*/ 31 h 2434"/>
                  <a:gd name="T4" fmla="*/ 39 w 2125"/>
                  <a:gd name="T5" fmla="*/ 44 h 2434"/>
                  <a:gd name="T6" fmla="*/ 28 w 2125"/>
                  <a:gd name="T7" fmla="*/ 50 h 2434"/>
                  <a:gd name="T8" fmla="*/ 14 w 2125"/>
                  <a:gd name="T9" fmla="*/ 49 h 2434"/>
                  <a:gd name="T10" fmla="*/ 6 w 2125"/>
                  <a:gd name="T11" fmla="*/ 41 h 2434"/>
                  <a:gd name="T12" fmla="*/ 1 w 2125"/>
                  <a:gd name="T13" fmla="*/ 29 h 2434"/>
                  <a:gd name="T14" fmla="*/ 1 w 2125"/>
                  <a:gd name="T15" fmla="*/ 16 h 2434"/>
                  <a:gd name="T16" fmla="*/ 8 w 2125"/>
                  <a:gd name="T17" fmla="*/ 6 h 2434"/>
                  <a:gd name="T18" fmla="*/ 19 w 2125"/>
                  <a:gd name="T19" fmla="*/ 1 h 2434"/>
                  <a:gd name="T20" fmla="*/ 32 w 2125"/>
                  <a:gd name="T21" fmla="*/ 2 h 2434"/>
                  <a:gd name="T22" fmla="*/ 41 w 2125"/>
                  <a:gd name="T23" fmla="*/ 12 h 2434"/>
                  <a:gd name="T24" fmla="*/ 34 w 2125"/>
                  <a:gd name="T25" fmla="*/ 14 h 2434"/>
                  <a:gd name="T26" fmla="*/ 28 w 2125"/>
                  <a:gd name="T27" fmla="*/ 7 h 2434"/>
                  <a:gd name="T28" fmla="*/ 20 w 2125"/>
                  <a:gd name="T29" fmla="*/ 6 h 2434"/>
                  <a:gd name="T30" fmla="*/ 11 w 2125"/>
                  <a:gd name="T31" fmla="*/ 10 h 2434"/>
                  <a:gd name="T32" fmla="*/ 7 w 2125"/>
                  <a:gd name="T33" fmla="*/ 18 h 2434"/>
                  <a:gd name="T34" fmla="*/ 7 w 2125"/>
                  <a:gd name="T35" fmla="*/ 28 h 2434"/>
                  <a:gd name="T36" fmla="*/ 11 w 2125"/>
                  <a:gd name="T37" fmla="*/ 38 h 2434"/>
                  <a:gd name="T38" fmla="*/ 18 w 2125"/>
                  <a:gd name="T39" fmla="*/ 44 h 2434"/>
                  <a:gd name="T40" fmla="*/ 26 w 2125"/>
                  <a:gd name="T41" fmla="*/ 45 h 2434"/>
                  <a:gd name="T42" fmla="*/ 35 w 2125"/>
                  <a:gd name="T43" fmla="*/ 40 h 2434"/>
                  <a:gd name="T44" fmla="*/ 38 w 2125"/>
                  <a:gd name="T45" fmla="*/ 30 h 243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125"/>
                  <a:gd name="T70" fmla="*/ 0 h 2434"/>
                  <a:gd name="T71" fmla="*/ 2125 w 2125"/>
                  <a:gd name="T72" fmla="*/ 2434 h 243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125" h="2434">
                    <a:moveTo>
                      <a:pt x="1811" y="1448"/>
                    </a:moveTo>
                    <a:lnTo>
                      <a:pt x="2125" y="1474"/>
                    </a:lnTo>
                    <a:cubicBezTo>
                      <a:pt x="2103" y="1731"/>
                      <a:pt x="2021" y="1940"/>
                      <a:pt x="1880" y="2096"/>
                    </a:cubicBezTo>
                    <a:cubicBezTo>
                      <a:pt x="1737" y="2254"/>
                      <a:pt x="1548" y="2353"/>
                      <a:pt x="1310" y="2393"/>
                    </a:cubicBezTo>
                    <a:cubicBezTo>
                      <a:pt x="1065" y="2434"/>
                      <a:pt x="858" y="2418"/>
                      <a:pt x="687" y="2343"/>
                    </a:cubicBezTo>
                    <a:cubicBezTo>
                      <a:pt x="517" y="2269"/>
                      <a:pt x="375" y="2145"/>
                      <a:pt x="264" y="1969"/>
                    </a:cubicBezTo>
                    <a:cubicBezTo>
                      <a:pt x="151" y="1793"/>
                      <a:pt x="76" y="1596"/>
                      <a:pt x="40" y="1379"/>
                    </a:cubicBezTo>
                    <a:cubicBezTo>
                      <a:pt x="0" y="1141"/>
                      <a:pt x="10" y="927"/>
                      <a:pt x="72" y="735"/>
                    </a:cubicBezTo>
                    <a:cubicBezTo>
                      <a:pt x="133" y="545"/>
                      <a:pt x="239" y="388"/>
                      <a:pt x="391" y="268"/>
                    </a:cubicBezTo>
                    <a:cubicBezTo>
                      <a:pt x="542" y="148"/>
                      <a:pt x="719" y="72"/>
                      <a:pt x="919" y="39"/>
                    </a:cubicBezTo>
                    <a:cubicBezTo>
                      <a:pt x="1147" y="0"/>
                      <a:pt x="1348" y="26"/>
                      <a:pt x="1523" y="116"/>
                    </a:cubicBezTo>
                    <a:cubicBezTo>
                      <a:pt x="1698" y="206"/>
                      <a:pt x="1834" y="351"/>
                      <a:pt x="1929" y="550"/>
                    </a:cubicBezTo>
                    <a:lnTo>
                      <a:pt x="1645" y="670"/>
                    </a:lnTo>
                    <a:cubicBezTo>
                      <a:pt x="1564" y="513"/>
                      <a:pt x="1468" y="406"/>
                      <a:pt x="1354" y="347"/>
                    </a:cubicBezTo>
                    <a:cubicBezTo>
                      <a:pt x="1240" y="288"/>
                      <a:pt x="1109" y="272"/>
                      <a:pt x="956" y="298"/>
                    </a:cubicBezTo>
                    <a:cubicBezTo>
                      <a:pt x="781" y="327"/>
                      <a:pt x="642" y="393"/>
                      <a:pt x="540" y="497"/>
                    </a:cubicBezTo>
                    <a:cubicBezTo>
                      <a:pt x="436" y="601"/>
                      <a:pt x="372" y="726"/>
                      <a:pt x="348" y="875"/>
                    </a:cubicBezTo>
                    <a:cubicBezTo>
                      <a:pt x="324" y="1025"/>
                      <a:pt x="325" y="1175"/>
                      <a:pt x="350" y="1325"/>
                    </a:cubicBezTo>
                    <a:cubicBezTo>
                      <a:pt x="383" y="1519"/>
                      <a:pt x="439" y="1682"/>
                      <a:pt x="521" y="1817"/>
                    </a:cubicBezTo>
                    <a:cubicBezTo>
                      <a:pt x="601" y="1952"/>
                      <a:pt x="706" y="2046"/>
                      <a:pt x="838" y="2097"/>
                    </a:cubicBezTo>
                    <a:cubicBezTo>
                      <a:pt x="969" y="2149"/>
                      <a:pt x="1104" y="2163"/>
                      <a:pt x="1242" y="2139"/>
                    </a:cubicBezTo>
                    <a:cubicBezTo>
                      <a:pt x="1411" y="2111"/>
                      <a:pt x="1546" y="2039"/>
                      <a:pt x="1646" y="1921"/>
                    </a:cubicBezTo>
                    <a:cubicBezTo>
                      <a:pt x="1746" y="1804"/>
                      <a:pt x="1801" y="1646"/>
                      <a:pt x="1811" y="144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0" name="Freeform 15"/>
              <p:cNvSpPr>
                <a:spLocks noEditPoints="1"/>
              </p:cNvSpPr>
              <p:nvPr/>
            </p:nvSpPr>
            <p:spPr bwMode="auto">
              <a:xfrm>
                <a:off x="3050" y="219"/>
                <a:ext cx="360" cy="358"/>
              </a:xfrm>
              <a:custGeom>
                <a:avLst/>
                <a:gdLst>
                  <a:gd name="T0" fmla="*/ 3 w 2480"/>
                  <a:gd name="T1" fmla="*/ 0 h 2467"/>
                  <a:gd name="T2" fmla="*/ 10 w 2480"/>
                  <a:gd name="T3" fmla="*/ 0 h 2467"/>
                  <a:gd name="T4" fmla="*/ 8 w 2480"/>
                  <a:gd name="T5" fmla="*/ 21 h 2467"/>
                  <a:gd name="T6" fmla="*/ 20 w 2480"/>
                  <a:gd name="T7" fmla="*/ 22 h 2467"/>
                  <a:gd name="T8" fmla="*/ 35 w 2480"/>
                  <a:gd name="T9" fmla="*/ 27 h 2467"/>
                  <a:gd name="T10" fmla="*/ 38 w 2480"/>
                  <a:gd name="T11" fmla="*/ 37 h 2467"/>
                  <a:gd name="T12" fmla="*/ 33 w 2480"/>
                  <a:gd name="T13" fmla="*/ 47 h 2467"/>
                  <a:gd name="T14" fmla="*/ 18 w 2480"/>
                  <a:gd name="T15" fmla="*/ 50 h 2467"/>
                  <a:gd name="T16" fmla="*/ 0 w 2480"/>
                  <a:gd name="T17" fmla="*/ 48 h 2467"/>
                  <a:gd name="T18" fmla="*/ 3 w 2480"/>
                  <a:gd name="T19" fmla="*/ 0 h 2467"/>
                  <a:gd name="T20" fmla="*/ 7 w 2480"/>
                  <a:gd name="T21" fmla="*/ 44 h 2467"/>
                  <a:gd name="T22" fmla="*/ 19 w 2480"/>
                  <a:gd name="T23" fmla="*/ 44 h 2467"/>
                  <a:gd name="T24" fmla="*/ 27 w 2480"/>
                  <a:gd name="T25" fmla="*/ 43 h 2467"/>
                  <a:gd name="T26" fmla="*/ 31 w 2480"/>
                  <a:gd name="T27" fmla="*/ 37 h 2467"/>
                  <a:gd name="T28" fmla="*/ 29 w 2480"/>
                  <a:gd name="T29" fmla="*/ 31 h 2467"/>
                  <a:gd name="T30" fmla="*/ 25 w 2480"/>
                  <a:gd name="T31" fmla="*/ 28 h 2467"/>
                  <a:gd name="T32" fmla="*/ 17 w 2480"/>
                  <a:gd name="T33" fmla="*/ 27 h 2467"/>
                  <a:gd name="T34" fmla="*/ 8 w 2480"/>
                  <a:gd name="T35" fmla="*/ 27 h 2467"/>
                  <a:gd name="T36" fmla="*/ 7 w 2480"/>
                  <a:gd name="T37" fmla="*/ 44 h 2467"/>
                  <a:gd name="T38" fmla="*/ 46 w 2480"/>
                  <a:gd name="T39" fmla="*/ 3 h 2467"/>
                  <a:gd name="T40" fmla="*/ 52 w 2480"/>
                  <a:gd name="T41" fmla="*/ 3 h 2467"/>
                  <a:gd name="T42" fmla="*/ 49 w 2480"/>
                  <a:gd name="T43" fmla="*/ 52 h 2467"/>
                  <a:gd name="T44" fmla="*/ 42 w 2480"/>
                  <a:gd name="T45" fmla="*/ 52 h 2467"/>
                  <a:gd name="T46" fmla="*/ 46 w 2480"/>
                  <a:gd name="T47" fmla="*/ 3 h 246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80"/>
                  <a:gd name="T73" fmla="*/ 0 h 2467"/>
                  <a:gd name="T74" fmla="*/ 2480 w 2480"/>
                  <a:gd name="T75" fmla="*/ 2467 h 246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80" h="2467">
                    <a:moveTo>
                      <a:pt x="164" y="0"/>
                    </a:moveTo>
                    <a:lnTo>
                      <a:pt x="469" y="22"/>
                    </a:lnTo>
                    <a:lnTo>
                      <a:pt x="399" y="1005"/>
                    </a:lnTo>
                    <a:lnTo>
                      <a:pt x="948" y="1044"/>
                    </a:lnTo>
                    <a:cubicBezTo>
                      <a:pt x="1308" y="1070"/>
                      <a:pt x="1540" y="1152"/>
                      <a:pt x="1645" y="1294"/>
                    </a:cubicBezTo>
                    <a:cubicBezTo>
                      <a:pt x="1749" y="1435"/>
                      <a:pt x="1795" y="1590"/>
                      <a:pt x="1783" y="1758"/>
                    </a:cubicBezTo>
                    <a:cubicBezTo>
                      <a:pt x="1770" y="1936"/>
                      <a:pt x="1698" y="2087"/>
                      <a:pt x="1567" y="2212"/>
                    </a:cubicBezTo>
                    <a:cubicBezTo>
                      <a:pt x="1437" y="2337"/>
                      <a:pt x="1206" y="2388"/>
                      <a:pt x="876" y="2365"/>
                    </a:cubicBezTo>
                    <a:lnTo>
                      <a:pt x="0" y="2302"/>
                    </a:lnTo>
                    <a:lnTo>
                      <a:pt x="164" y="0"/>
                    </a:lnTo>
                    <a:close/>
                    <a:moveTo>
                      <a:pt x="323" y="2065"/>
                    </a:moveTo>
                    <a:lnTo>
                      <a:pt x="880" y="2104"/>
                    </a:lnTo>
                    <a:cubicBezTo>
                      <a:pt x="1072" y="2118"/>
                      <a:pt x="1214" y="2095"/>
                      <a:pt x="1305" y="2037"/>
                    </a:cubicBezTo>
                    <a:cubicBezTo>
                      <a:pt x="1396" y="1979"/>
                      <a:pt x="1446" y="1880"/>
                      <a:pt x="1456" y="1738"/>
                    </a:cubicBezTo>
                    <a:cubicBezTo>
                      <a:pt x="1463" y="1642"/>
                      <a:pt x="1442" y="1559"/>
                      <a:pt x="1394" y="1491"/>
                    </a:cubicBezTo>
                    <a:cubicBezTo>
                      <a:pt x="1347" y="1423"/>
                      <a:pt x="1283" y="1375"/>
                      <a:pt x="1201" y="1352"/>
                    </a:cubicBezTo>
                    <a:cubicBezTo>
                      <a:pt x="1119" y="1329"/>
                      <a:pt x="981" y="1310"/>
                      <a:pt x="788" y="1296"/>
                    </a:cubicBezTo>
                    <a:lnTo>
                      <a:pt x="380" y="1267"/>
                    </a:lnTo>
                    <a:lnTo>
                      <a:pt x="323" y="2065"/>
                    </a:lnTo>
                    <a:close/>
                    <a:moveTo>
                      <a:pt x="2175" y="143"/>
                    </a:moveTo>
                    <a:lnTo>
                      <a:pt x="2480" y="165"/>
                    </a:lnTo>
                    <a:lnTo>
                      <a:pt x="2316" y="2467"/>
                    </a:lnTo>
                    <a:lnTo>
                      <a:pt x="2011" y="2445"/>
                    </a:lnTo>
                    <a:lnTo>
                      <a:pt x="2175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1" name="Freeform 16"/>
              <p:cNvSpPr>
                <a:spLocks/>
              </p:cNvSpPr>
              <p:nvPr/>
            </p:nvSpPr>
            <p:spPr bwMode="auto">
              <a:xfrm>
                <a:off x="3493" y="264"/>
                <a:ext cx="265" cy="365"/>
              </a:xfrm>
              <a:custGeom>
                <a:avLst/>
                <a:gdLst>
                  <a:gd name="T0" fmla="*/ 19 w 265"/>
                  <a:gd name="T1" fmla="*/ 352 h 365"/>
                  <a:gd name="T2" fmla="*/ 105 w 265"/>
                  <a:gd name="T3" fmla="*/ 70 h 365"/>
                  <a:gd name="T4" fmla="*/ 0 w 265"/>
                  <a:gd name="T5" fmla="*/ 38 h 365"/>
                  <a:gd name="T6" fmla="*/ 11 w 265"/>
                  <a:gd name="T7" fmla="*/ 0 h 365"/>
                  <a:gd name="T8" fmla="*/ 265 w 265"/>
                  <a:gd name="T9" fmla="*/ 78 h 365"/>
                  <a:gd name="T10" fmla="*/ 254 w 265"/>
                  <a:gd name="T11" fmla="*/ 116 h 365"/>
                  <a:gd name="T12" fmla="*/ 148 w 265"/>
                  <a:gd name="T13" fmla="*/ 83 h 365"/>
                  <a:gd name="T14" fmla="*/ 61 w 265"/>
                  <a:gd name="T15" fmla="*/ 365 h 365"/>
                  <a:gd name="T16" fmla="*/ 19 w 265"/>
                  <a:gd name="T17" fmla="*/ 352 h 3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5"/>
                  <a:gd name="T28" fmla="*/ 0 h 365"/>
                  <a:gd name="T29" fmla="*/ 265 w 265"/>
                  <a:gd name="T30" fmla="*/ 365 h 3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5" h="365">
                    <a:moveTo>
                      <a:pt x="19" y="352"/>
                    </a:moveTo>
                    <a:lnTo>
                      <a:pt x="105" y="70"/>
                    </a:lnTo>
                    <a:lnTo>
                      <a:pt x="0" y="38"/>
                    </a:lnTo>
                    <a:lnTo>
                      <a:pt x="11" y="0"/>
                    </a:lnTo>
                    <a:lnTo>
                      <a:pt x="265" y="78"/>
                    </a:lnTo>
                    <a:lnTo>
                      <a:pt x="254" y="116"/>
                    </a:lnTo>
                    <a:lnTo>
                      <a:pt x="148" y="83"/>
                    </a:lnTo>
                    <a:lnTo>
                      <a:pt x="61" y="365"/>
                    </a:lnTo>
                    <a:lnTo>
                      <a:pt x="19" y="3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2" name="Freeform 17"/>
              <p:cNvSpPr>
                <a:spLocks noEditPoints="1"/>
              </p:cNvSpPr>
              <p:nvPr/>
            </p:nvSpPr>
            <p:spPr bwMode="auto">
              <a:xfrm>
                <a:off x="3646" y="418"/>
                <a:ext cx="313" cy="383"/>
              </a:xfrm>
              <a:custGeom>
                <a:avLst/>
                <a:gdLst>
                  <a:gd name="T0" fmla="*/ 0 w 2157"/>
                  <a:gd name="T1" fmla="*/ 34 h 2635"/>
                  <a:gd name="T2" fmla="*/ 39 w 2157"/>
                  <a:gd name="T3" fmla="*/ 0 h 2635"/>
                  <a:gd name="T4" fmla="*/ 45 w 2157"/>
                  <a:gd name="T5" fmla="*/ 3 h 2635"/>
                  <a:gd name="T6" fmla="*/ 40 w 2157"/>
                  <a:gd name="T7" fmla="*/ 56 h 2635"/>
                  <a:gd name="T8" fmla="*/ 34 w 2157"/>
                  <a:gd name="T9" fmla="*/ 52 h 2635"/>
                  <a:gd name="T10" fmla="*/ 36 w 2157"/>
                  <a:gd name="T11" fmla="*/ 36 h 2635"/>
                  <a:gd name="T12" fmla="*/ 18 w 2157"/>
                  <a:gd name="T13" fmla="*/ 27 h 2635"/>
                  <a:gd name="T14" fmla="*/ 6 w 2157"/>
                  <a:gd name="T15" fmla="*/ 38 h 2635"/>
                  <a:gd name="T16" fmla="*/ 0 w 2157"/>
                  <a:gd name="T17" fmla="*/ 34 h 2635"/>
                  <a:gd name="T18" fmla="*/ 22 w 2157"/>
                  <a:gd name="T19" fmla="*/ 23 h 2635"/>
                  <a:gd name="T20" fmla="*/ 36 w 2157"/>
                  <a:gd name="T21" fmla="*/ 31 h 2635"/>
                  <a:gd name="T22" fmla="*/ 38 w 2157"/>
                  <a:gd name="T23" fmla="*/ 17 h 2635"/>
                  <a:gd name="T24" fmla="*/ 40 w 2157"/>
                  <a:gd name="T25" fmla="*/ 6 h 2635"/>
                  <a:gd name="T26" fmla="*/ 33 w 2157"/>
                  <a:gd name="T27" fmla="*/ 13 h 2635"/>
                  <a:gd name="T28" fmla="*/ 22 w 2157"/>
                  <a:gd name="T29" fmla="*/ 23 h 263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57"/>
                  <a:gd name="T46" fmla="*/ 0 h 2635"/>
                  <a:gd name="T47" fmla="*/ 2157 w 2157"/>
                  <a:gd name="T48" fmla="*/ 2635 h 263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57" h="2635">
                    <a:moveTo>
                      <a:pt x="0" y="1621"/>
                    </a:moveTo>
                    <a:lnTo>
                      <a:pt x="1866" y="0"/>
                    </a:lnTo>
                    <a:lnTo>
                      <a:pt x="2157" y="155"/>
                    </a:lnTo>
                    <a:lnTo>
                      <a:pt x="1906" y="2635"/>
                    </a:lnTo>
                    <a:lnTo>
                      <a:pt x="1599" y="2472"/>
                    </a:lnTo>
                    <a:lnTo>
                      <a:pt x="1690" y="1729"/>
                    </a:lnTo>
                    <a:lnTo>
                      <a:pt x="838" y="1275"/>
                    </a:lnTo>
                    <a:lnTo>
                      <a:pt x="286" y="1773"/>
                    </a:lnTo>
                    <a:lnTo>
                      <a:pt x="0" y="1621"/>
                    </a:lnTo>
                    <a:close/>
                    <a:moveTo>
                      <a:pt x="1033" y="1097"/>
                    </a:moveTo>
                    <a:lnTo>
                      <a:pt x="1723" y="1465"/>
                    </a:lnTo>
                    <a:lnTo>
                      <a:pt x="1811" y="787"/>
                    </a:lnTo>
                    <a:cubicBezTo>
                      <a:pt x="1836" y="582"/>
                      <a:pt x="1865" y="415"/>
                      <a:pt x="1891" y="288"/>
                    </a:cubicBezTo>
                    <a:cubicBezTo>
                      <a:pt x="1795" y="404"/>
                      <a:pt x="1690" y="514"/>
                      <a:pt x="1574" y="618"/>
                    </a:cubicBezTo>
                    <a:lnTo>
                      <a:pt x="1033" y="109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3" name="Freeform 18"/>
              <p:cNvSpPr>
                <a:spLocks noEditPoints="1"/>
              </p:cNvSpPr>
              <p:nvPr/>
            </p:nvSpPr>
            <p:spPr bwMode="auto">
              <a:xfrm>
                <a:off x="3900" y="609"/>
                <a:ext cx="349" cy="376"/>
              </a:xfrm>
              <a:custGeom>
                <a:avLst/>
                <a:gdLst>
                  <a:gd name="T0" fmla="*/ 0 w 2405"/>
                  <a:gd name="T1" fmla="*/ 26 h 2591"/>
                  <a:gd name="T2" fmla="*/ 45 w 2405"/>
                  <a:gd name="T3" fmla="*/ 0 h 2591"/>
                  <a:gd name="T4" fmla="*/ 51 w 2405"/>
                  <a:gd name="T5" fmla="*/ 4 h 2591"/>
                  <a:gd name="T6" fmla="*/ 35 w 2405"/>
                  <a:gd name="T7" fmla="*/ 55 h 2591"/>
                  <a:gd name="T8" fmla="*/ 29 w 2405"/>
                  <a:gd name="T9" fmla="*/ 50 h 2591"/>
                  <a:gd name="T10" fmla="*/ 34 w 2405"/>
                  <a:gd name="T11" fmla="*/ 35 h 2591"/>
                  <a:gd name="T12" fmla="*/ 19 w 2405"/>
                  <a:gd name="T13" fmla="*/ 22 h 2591"/>
                  <a:gd name="T14" fmla="*/ 5 w 2405"/>
                  <a:gd name="T15" fmla="*/ 30 h 2591"/>
                  <a:gd name="T16" fmla="*/ 0 w 2405"/>
                  <a:gd name="T17" fmla="*/ 26 h 2591"/>
                  <a:gd name="T18" fmla="*/ 24 w 2405"/>
                  <a:gd name="T19" fmla="*/ 19 h 2591"/>
                  <a:gd name="T20" fmla="*/ 36 w 2405"/>
                  <a:gd name="T21" fmla="*/ 30 h 2591"/>
                  <a:gd name="T22" fmla="*/ 41 w 2405"/>
                  <a:gd name="T23" fmla="*/ 16 h 2591"/>
                  <a:gd name="T24" fmla="*/ 45 w 2405"/>
                  <a:gd name="T25" fmla="*/ 6 h 2591"/>
                  <a:gd name="T26" fmla="*/ 37 w 2405"/>
                  <a:gd name="T27" fmla="*/ 12 h 2591"/>
                  <a:gd name="T28" fmla="*/ 24 w 2405"/>
                  <a:gd name="T29" fmla="*/ 19 h 259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405"/>
                  <a:gd name="T46" fmla="*/ 0 h 2591"/>
                  <a:gd name="T47" fmla="*/ 2405 w 2405"/>
                  <a:gd name="T48" fmla="*/ 2591 h 259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405" h="2591">
                    <a:moveTo>
                      <a:pt x="0" y="1219"/>
                    </a:moveTo>
                    <a:lnTo>
                      <a:pt x="2151" y="0"/>
                    </a:lnTo>
                    <a:lnTo>
                      <a:pt x="2405" y="209"/>
                    </a:lnTo>
                    <a:lnTo>
                      <a:pt x="1667" y="2591"/>
                    </a:lnTo>
                    <a:lnTo>
                      <a:pt x="1399" y="2370"/>
                    </a:lnTo>
                    <a:lnTo>
                      <a:pt x="1635" y="1659"/>
                    </a:lnTo>
                    <a:lnTo>
                      <a:pt x="890" y="1046"/>
                    </a:lnTo>
                    <a:lnTo>
                      <a:pt x="250" y="1425"/>
                    </a:lnTo>
                    <a:lnTo>
                      <a:pt x="0" y="1219"/>
                    </a:lnTo>
                    <a:close/>
                    <a:moveTo>
                      <a:pt x="1116" y="910"/>
                    </a:moveTo>
                    <a:lnTo>
                      <a:pt x="1720" y="1408"/>
                    </a:lnTo>
                    <a:lnTo>
                      <a:pt x="1940" y="761"/>
                    </a:lnTo>
                    <a:cubicBezTo>
                      <a:pt x="2007" y="564"/>
                      <a:pt x="2067" y="406"/>
                      <a:pt x="2118" y="288"/>
                    </a:cubicBezTo>
                    <a:cubicBezTo>
                      <a:pt x="2001" y="383"/>
                      <a:pt x="1877" y="470"/>
                      <a:pt x="1742" y="549"/>
                    </a:cubicBezTo>
                    <a:lnTo>
                      <a:pt x="1116" y="9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4" name="Freeform 19"/>
              <p:cNvSpPr>
                <a:spLocks noEditPoints="1"/>
              </p:cNvSpPr>
              <p:nvPr/>
            </p:nvSpPr>
            <p:spPr bwMode="auto">
              <a:xfrm>
                <a:off x="4147" y="780"/>
                <a:ext cx="446" cy="418"/>
              </a:xfrm>
              <a:custGeom>
                <a:avLst/>
                <a:gdLst>
                  <a:gd name="T0" fmla="*/ 38 w 3068"/>
                  <a:gd name="T1" fmla="*/ 0 h 2881"/>
                  <a:gd name="T2" fmla="*/ 42 w 3068"/>
                  <a:gd name="T3" fmla="*/ 5 h 2881"/>
                  <a:gd name="T4" fmla="*/ 12 w 3068"/>
                  <a:gd name="T5" fmla="*/ 29 h 2881"/>
                  <a:gd name="T6" fmla="*/ 58 w 3068"/>
                  <a:gd name="T7" fmla="*/ 25 h 2881"/>
                  <a:gd name="T8" fmla="*/ 62 w 3068"/>
                  <a:gd name="T9" fmla="*/ 30 h 2881"/>
                  <a:gd name="T10" fmla="*/ 24 w 3068"/>
                  <a:gd name="T11" fmla="*/ 61 h 2881"/>
                  <a:gd name="T12" fmla="*/ 20 w 3068"/>
                  <a:gd name="T13" fmla="*/ 56 h 2881"/>
                  <a:gd name="T14" fmla="*/ 50 w 3068"/>
                  <a:gd name="T15" fmla="*/ 32 h 2881"/>
                  <a:gd name="T16" fmla="*/ 4 w 3068"/>
                  <a:gd name="T17" fmla="*/ 36 h 2881"/>
                  <a:gd name="T18" fmla="*/ 0 w 3068"/>
                  <a:gd name="T19" fmla="*/ 31 h 2881"/>
                  <a:gd name="T20" fmla="*/ 38 w 3068"/>
                  <a:gd name="T21" fmla="*/ 0 h 2881"/>
                  <a:gd name="T22" fmla="*/ 62 w 3068"/>
                  <a:gd name="T23" fmla="*/ 12 h 2881"/>
                  <a:gd name="T24" fmla="*/ 65 w 3068"/>
                  <a:gd name="T25" fmla="*/ 15 h 2881"/>
                  <a:gd name="T26" fmla="*/ 58 w 3068"/>
                  <a:gd name="T27" fmla="*/ 17 h 2881"/>
                  <a:gd name="T28" fmla="*/ 52 w 3068"/>
                  <a:gd name="T29" fmla="*/ 13 h 2881"/>
                  <a:gd name="T30" fmla="*/ 49 w 3068"/>
                  <a:gd name="T31" fmla="*/ 6 h 2881"/>
                  <a:gd name="T32" fmla="*/ 52 w 3068"/>
                  <a:gd name="T33" fmla="*/ 0 h 2881"/>
                  <a:gd name="T34" fmla="*/ 55 w 3068"/>
                  <a:gd name="T35" fmla="*/ 3 h 2881"/>
                  <a:gd name="T36" fmla="*/ 54 w 3068"/>
                  <a:gd name="T37" fmla="*/ 7 h 2881"/>
                  <a:gd name="T38" fmla="*/ 55 w 3068"/>
                  <a:gd name="T39" fmla="*/ 10 h 2881"/>
                  <a:gd name="T40" fmla="*/ 58 w 3068"/>
                  <a:gd name="T41" fmla="*/ 13 h 2881"/>
                  <a:gd name="T42" fmla="*/ 62 w 3068"/>
                  <a:gd name="T43" fmla="*/ 12 h 28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068"/>
                  <a:gd name="T67" fmla="*/ 0 h 2881"/>
                  <a:gd name="T68" fmla="*/ 3068 w 3068"/>
                  <a:gd name="T69" fmla="*/ 2881 h 288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068" h="2881">
                    <a:moveTo>
                      <a:pt x="1800" y="23"/>
                    </a:moveTo>
                    <a:lnTo>
                      <a:pt x="1973" y="239"/>
                    </a:lnTo>
                    <a:lnTo>
                      <a:pt x="548" y="1383"/>
                    </a:lnTo>
                    <a:lnTo>
                      <a:pt x="2742" y="1197"/>
                    </a:lnTo>
                    <a:lnTo>
                      <a:pt x="2934" y="1437"/>
                    </a:lnTo>
                    <a:lnTo>
                      <a:pt x="1134" y="2881"/>
                    </a:lnTo>
                    <a:lnTo>
                      <a:pt x="960" y="2664"/>
                    </a:lnTo>
                    <a:lnTo>
                      <a:pt x="2382" y="1524"/>
                    </a:lnTo>
                    <a:lnTo>
                      <a:pt x="191" y="1706"/>
                    </a:lnTo>
                    <a:lnTo>
                      <a:pt x="0" y="1467"/>
                    </a:lnTo>
                    <a:lnTo>
                      <a:pt x="1800" y="23"/>
                    </a:lnTo>
                    <a:close/>
                    <a:moveTo>
                      <a:pt x="2946" y="575"/>
                    </a:moveTo>
                    <a:lnTo>
                      <a:pt x="3068" y="725"/>
                    </a:lnTo>
                    <a:cubicBezTo>
                      <a:pt x="2956" y="795"/>
                      <a:pt x="2848" y="821"/>
                      <a:pt x="2742" y="803"/>
                    </a:cubicBezTo>
                    <a:cubicBezTo>
                      <a:pt x="2637" y="785"/>
                      <a:pt x="2543" y="723"/>
                      <a:pt x="2459" y="618"/>
                    </a:cubicBezTo>
                    <a:cubicBezTo>
                      <a:pt x="2375" y="514"/>
                      <a:pt x="2335" y="409"/>
                      <a:pt x="2340" y="302"/>
                    </a:cubicBezTo>
                    <a:cubicBezTo>
                      <a:pt x="2344" y="196"/>
                      <a:pt x="2392" y="95"/>
                      <a:pt x="2485" y="0"/>
                    </a:cubicBezTo>
                    <a:lnTo>
                      <a:pt x="2607" y="151"/>
                    </a:lnTo>
                    <a:cubicBezTo>
                      <a:pt x="2560" y="206"/>
                      <a:pt x="2537" y="263"/>
                      <a:pt x="2538" y="319"/>
                    </a:cubicBezTo>
                    <a:cubicBezTo>
                      <a:pt x="2536" y="375"/>
                      <a:pt x="2559" y="431"/>
                      <a:pt x="2605" y="489"/>
                    </a:cubicBezTo>
                    <a:cubicBezTo>
                      <a:pt x="2659" y="555"/>
                      <a:pt x="2713" y="595"/>
                      <a:pt x="2767" y="608"/>
                    </a:cubicBezTo>
                    <a:cubicBezTo>
                      <a:pt x="2819" y="620"/>
                      <a:pt x="2880" y="610"/>
                      <a:pt x="2946" y="5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5" name="Freeform 20"/>
              <p:cNvSpPr>
                <a:spLocks noEditPoints="1"/>
              </p:cNvSpPr>
              <p:nvPr/>
            </p:nvSpPr>
            <p:spPr bwMode="auto">
              <a:xfrm>
                <a:off x="4319" y="1167"/>
                <a:ext cx="379" cy="317"/>
              </a:xfrm>
              <a:custGeom>
                <a:avLst/>
                <a:gdLst>
                  <a:gd name="T0" fmla="*/ 0 w 2608"/>
                  <a:gd name="T1" fmla="*/ 5 h 2180"/>
                  <a:gd name="T2" fmla="*/ 52 w 2608"/>
                  <a:gd name="T3" fmla="*/ 0 h 2180"/>
                  <a:gd name="T4" fmla="*/ 55 w 2608"/>
                  <a:gd name="T5" fmla="*/ 6 h 2180"/>
                  <a:gd name="T6" fmla="*/ 21 w 2608"/>
                  <a:gd name="T7" fmla="*/ 46 h 2180"/>
                  <a:gd name="T8" fmla="*/ 17 w 2608"/>
                  <a:gd name="T9" fmla="*/ 40 h 2180"/>
                  <a:gd name="T10" fmla="*/ 28 w 2608"/>
                  <a:gd name="T11" fmla="*/ 28 h 2180"/>
                  <a:gd name="T12" fmla="*/ 19 w 2608"/>
                  <a:gd name="T13" fmla="*/ 10 h 2180"/>
                  <a:gd name="T14" fmla="*/ 3 w 2608"/>
                  <a:gd name="T15" fmla="*/ 11 h 2180"/>
                  <a:gd name="T16" fmla="*/ 0 w 2608"/>
                  <a:gd name="T17" fmla="*/ 5 h 2180"/>
                  <a:gd name="T18" fmla="*/ 24 w 2608"/>
                  <a:gd name="T19" fmla="*/ 9 h 2180"/>
                  <a:gd name="T20" fmla="*/ 32 w 2608"/>
                  <a:gd name="T21" fmla="*/ 24 h 2180"/>
                  <a:gd name="T22" fmla="*/ 41 w 2608"/>
                  <a:gd name="T23" fmla="*/ 13 h 2180"/>
                  <a:gd name="T24" fmla="*/ 49 w 2608"/>
                  <a:gd name="T25" fmla="*/ 5 h 2180"/>
                  <a:gd name="T26" fmla="*/ 39 w 2608"/>
                  <a:gd name="T27" fmla="*/ 7 h 2180"/>
                  <a:gd name="T28" fmla="*/ 24 w 2608"/>
                  <a:gd name="T29" fmla="*/ 9 h 21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608"/>
                  <a:gd name="T46" fmla="*/ 0 h 2180"/>
                  <a:gd name="T47" fmla="*/ 2608 w 2608"/>
                  <a:gd name="T48" fmla="*/ 2180 h 218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608" h="2180">
                    <a:moveTo>
                      <a:pt x="0" y="254"/>
                    </a:moveTo>
                    <a:lnTo>
                      <a:pt x="2459" y="0"/>
                    </a:lnTo>
                    <a:lnTo>
                      <a:pt x="2608" y="294"/>
                    </a:lnTo>
                    <a:lnTo>
                      <a:pt x="977" y="2180"/>
                    </a:lnTo>
                    <a:lnTo>
                      <a:pt x="819" y="1870"/>
                    </a:lnTo>
                    <a:lnTo>
                      <a:pt x="1321" y="1313"/>
                    </a:lnTo>
                    <a:lnTo>
                      <a:pt x="884" y="453"/>
                    </a:lnTo>
                    <a:lnTo>
                      <a:pt x="147" y="543"/>
                    </a:lnTo>
                    <a:lnTo>
                      <a:pt x="0" y="254"/>
                    </a:lnTo>
                    <a:close/>
                    <a:moveTo>
                      <a:pt x="1146" y="419"/>
                    </a:moveTo>
                    <a:lnTo>
                      <a:pt x="1500" y="1117"/>
                    </a:lnTo>
                    <a:lnTo>
                      <a:pt x="1961" y="613"/>
                    </a:lnTo>
                    <a:cubicBezTo>
                      <a:pt x="2100" y="459"/>
                      <a:pt x="2219" y="339"/>
                      <a:pt x="2314" y="250"/>
                    </a:cubicBezTo>
                    <a:cubicBezTo>
                      <a:pt x="2168" y="291"/>
                      <a:pt x="2019" y="320"/>
                      <a:pt x="1864" y="339"/>
                    </a:cubicBezTo>
                    <a:lnTo>
                      <a:pt x="1146" y="4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6" name="Freeform 21"/>
              <p:cNvSpPr>
                <a:spLocks/>
              </p:cNvSpPr>
              <p:nvPr/>
            </p:nvSpPr>
            <p:spPr bwMode="auto">
              <a:xfrm>
                <a:off x="4451" y="1386"/>
                <a:ext cx="403" cy="371"/>
              </a:xfrm>
              <a:custGeom>
                <a:avLst/>
                <a:gdLst>
                  <a:gd name="T0" fmla="*/ 0 w 2771"/>
                  <a:gd name="T1" fmla="*/ 11 h 2552"/>
                  <a:gd name="T2" fmla="*/ 30 w 2771"/>
                  <a:gd name="T3" fmla="*/ 22 h 2552"/>
                  <a:gd name="T4" fmla="*/ 48 w 2771"/>
                  <a:gd name="T5" fmla="*/ 0 h 2552"/>
                  <a:gd name="T6" fmla="*/ 50 w 2771"/>
                  <a:gd name="T7" fmla="*/ 7 h 2552"/>
                  <a:gd name="T8" fmla="*/ 40 w 2771"/>
                  <a:gd name="T9" fmla="*/ 19 h 2552"/>
                  <a:gd name="T10" fmla="*/ 35 w 2771"/>
                  <a:gd name="T11" fmla="*/ 25 h 2552"/>
                  <a:gd name="T12" fmla="*/ 42 w 2771"/>
                  <a:gd name="T13" fmla="*/ 27 h 2552"/>
                  <a:gd name="T14" fmla="*/ 57 w 2771"/>
                  <a:gd name="T15" fmla="*/ 33 h 2552"/>
                  <a:gd name="T16" fmla="*/ 59 w 2771"/>
                  <a:gd name="T17" fmla="*/ 40 h 2552"/>
                  <a:gd name="T18" fmla="*/ 32 w 2771"/>
                  <a:gd name="T19" fmla="*/ 29 h 2552"/>
                  <a:gd name="T20" fmla="*/ 12 w 2771"/>
                  <a:gd name="T21" fmla="*/ 54 h 2552"/>
                  <a:gd name="T22" fmla="*/ 10 w 2771"/>
                  <a:gd name="T23" fmla="*/ 46 h 2552"/>
                  <a:gd name="T24" fmla="*/ 23 w 2771"/>
                  <a:gd name="T25" fmla="*/ 30 h 2552"/>
                  <a:gd name="T26" fmla="*/ 26 w 2771"/>
                  <a:gd name="T27" fmla="*/ 27 h 2552"/>
                  <a:gd name="T28" fmla="*/ 22 w 2771"/>
                  <a:gd name="T29" fmla="*/ 26 h 2552"/>
                  <a:gd name="T30" fmla="*/ 2 w 2771"/>
                  <a:gd name="T31" fmla="*/ 18 h 2552"/>
                  <a:gd name="T32" fmla="*/ 0 w 2771"/>
                  <a:gd name="T33" fmla="*/ 11 h 25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1"/>
                  <a:gd name="T52" fmla="*/ 0 h 2552"/>
                  <a:gd name="T53" fmla="*/ 2771 w 2771"/>
                  <a:gd name="T54" fmla="*/ 2552 h 25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1" h="2552">
                    <a:moveTo>
                      <a:pt x="0" y="513"/>
                    </a:moveTo>
                    <a:lnTo>
                      <a:pt x="1397" y="1053"/>
                    </a:lnTo>
                    <a:lnTo>
                      <a:pt x="2253" y="0"/>
                    </a:lnTo>
                    <a:lnTo>
                      <a:pt x="2350" y="351"/>
                    </a:lnTo>
                    <a:lnTo>
                      <a:pt x="1891" y="912"/>
                    </a:lnTo>
                    <a:cubicBezTo>
                      <a:pt x="1795" y="1028"/>
                      <a:pt x="1721" y="1114"/>
                      <a:pt x="1667" y="1167"/>
                    </a:cubicBezTo>
                    <a:cubicBezTo>
                      <a:pt x="1761" y="1194"/>
                      <a:pt x="1862" y="1228"/>
                      <a:pt x="1969" y="1273"/>
                    </a:cubicBezTo>
                    <a:lnTo>
                      <a:pt x="2683" y="1557"/>
                    </a:lnTo>
                    <a:lnTo>
                      <a:pt x="2771" y="1877"/>
                    </a:lnTo>
                    <a:lnTo>
                      <a:pt x="1507" y="1385"/>
                    </a:lnTo>
                    <a:lnTo>
                      <a:pt x="564" y="2552"/>
                    </a:lnTo>
                    <a:lnTo>
                      <a:pt x="463" y="2188"/>
                    </a:lnTo>
                    <a:lnTo>
                      <a:pt x="1102" y="1409"/>
                    </a:lnTo>
                    <a:cubicBezTo>
                      <a:pt x="1139" y="1364"/>
                      <a:pt x="1180" y="1319"/>
                      <a:pt x="1224" y="1271"/>
                    </a:cubicBezTo>
                    <a:cubicBezTo>
                      <a:pt x="1130" y="1243"/>
                      <a:pt x="1064" y="1223"/>
                      <a:pt x="1028" y="1211"/>
                    </a:cubicBezTo>
                    <a:lnTo>
                      <a:pt x="98" y="866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7" name="Freeform 22"/>
              <p:cNvSpPr>
                <a:spLocks/>
              </p:cNvSpPr>
              <p:nvPr/>
            </p:nvSpPr>
            <p:spPr bwMode="auto">
              <a:xfrm>
                <a:off x="4534" y="1744"/>
                <a:ext cx="350" cy="301"/>
              </a:xfrm>
              <a:custGeom>
                <a:avLst/>
                <a:gdLst>
                  <a:gd name="T0" fmla="*/ 19 w 2412"/>
                  <a:gd name="T1" fmla="*/ 37 h 2077"/>
                  <a:gd name="T2" fmla="*/ 18 w 2412"/>
                  <a:gd name="T3" fmla="*/ 44 h 2077"/>
                  <a:gd name="T4" fmla="*/ 5 w 2412"/>
                  <a:gd name="T5" fmla="*/ 37 h 2077"/>
                  <a:gd name="T6" fmla="*/ 0 w 2412"/>
                  <a:gd name="T7" fmla="*/ 25 h 2077"/>
                  <a:gd name="T8" fmla="*/ 3 w 2412"/>
                  <a:gd name="T9" fmla="*/ 12 h 2077"/>
                  <a:gd name="T10" fmla="*/ 12 w 2412"/>
                  <a:gd name="T11" fmla="*/ 4 h 2077"/>
                  <a:gd name="T12" fmla="*/ 24 w 2412"/>
                  <a:gd name="T13" fmla="*/ 0 h 2077"/>
                  <a:gd name="T14" fmla="*/ 38 w 2412"/>
                  <a:gd name="T15" fmla="*/ 2 h 2077"/>
                  <a:gd name="T16" fmla="*/ 47 w 2412"/>
                  <a:gd name="T17" fmla="*/ 10 h 2077"/>
                  <a:gd name="T18" fmla="*/ 50 w 2412"/>
                  <a:gd name="T19" fmla="*/ 22 h 2077"/>
                  <a:gd name="T20" fmla="*/ 47 w 2412"/>
                  <a:gd name="T21" fmla="*/ 34 h 2077"/>
                  <a:gd name="T22" fmla="*/ 37 w 2412"/>
                  <a:gd name="T23" fmla="*/ 42 h 2077"/>
                  <a:gd name="T24" fmla="*/ 36 w 2412"/>
                  <a:gd name="T25" fmla="*/ 35 h 2077"/>
                  <a:gd name="T26" fmla="*/ 43 w 2412"/>
                  <a:gd name="T27" fmla="*/ 30 h 2077"/>
                  <a:gd name="T28" fmla="*/ 45 w 2412"/>
                  <a:gd name="T29" fmla="*/ 22 h 2077"/>
                  <a:gd name="T30" fmla="*/ 42 w 2412"/>
                  <a:gd name="T31" fmla="*/ 13 h 2077"/>
                  <a:gd name="T32" fmla="*/ 34 w 2412"/>
                  <a:gd name="T33" fmla="*/ 8 h 2077"/>
                  <a:gd name="T34" fmla="*/ 25 w 2412"/>
                  <a:gd name="T35" fmla="*/ 7 h 2077"/>
                  <a:gd name="T36" fmla="*/ 14 w 2412"/>
                  <a:gd name="T37" fmla="*/ 9 h 2077"/>
                  <a:gd name="T38" fmla="*/ 8 w 2412"/>
                  <a:gd name="T39" fmla="*/ 15 h 2077"/>
                  <a:gd name="T40" fmla="*/ 6 w 2412"/>
                  <a:gd name="T41" fmla="*/ 24 h 2077"/>
                  <a:gd name="T42" fmla="*/ 9 w 2412"/>
                  <a:gd name="T43" fmla="*/ 33 h 2077"/>
                  <a:gd name="T44" fmla="*/ 19 w 2412"/>
                  <a:gd name="T45" fmla="*/ 37 h 20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12"/>
                  <a:gd name="T70" fmla="*/ 0 h 2077"/>
                  <a:gd name="T71" fmla="*/ 2412 w 2412"/>
                  <a:gd name="T72" fmla="*/ 2077 h 207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12" h="2077">
                    <a:moveTo>
                      <a:pt x="901" y="1768"/>
                    </a:moveTo>
                    <a:lnTo>
                      <a:pt x="842" y="2077"/>
                    </a:lnTo>
                    <a:cubicBezTo>
                      <a:pt x="589" y="2028"/>
                      <a:pt x="390" y="1925"/>
                      <a:pt x="250" y="1768"/>
                    </a:cubicBezTo>
                    <a:cubicBezTo>
                      <a:pt x="108" y="1609"/>
                      <a:pt x="30" y="1410"/>
                      <a:pt x="15" y="1170"/>
                    </a:cubicBezTo>
                    <a:cubicBezTo>
                      <a:pt x="0" y="922"/>
                      <a:pt x="38" y="717"/>
                      <a:pt x="131" y="556"/>
                    </a:cubicBezTo>
                    <a:cubicBezTo>
                      <a:pt x="223" y="394"/>
                      <a:pt x="362" y="266"/>
                      <a:pt x="548" y="174"/>
                    </a:cubicBezTo>
                    <a:cubicBezTo>
                      <a:pt x="735" y="81"/>
                      <a:pt x="939" y="28"/>
                      <a:pt x="1159" y="15"/>
                    </a:cubicBezTo>
                    <a:cubicBezTo>
                      <a:pt x="1399" y="0"/>
                      <a:pt x="1611" y="33"/>
                      <a:pt x="1796" y="115"/>
                    </a:cubicBezTo>
                    <a:cubicBezTo>
                      <a:pt x="1979" y="196"/>
                      <a:pt x="2123" y="318"/>
                      <a:pt x="2226" y="482"/>
                    </a:cubicBezTo>
                    <a:cubicBezTo>
                      <a:pt x="2329" y="645"/>
                      <a:pt x="2386" y="829"/>
                      <a:pt x="2398" y="1032"/>
                    </a:cubicBezTo>
                    <a:cubicBezTo>
                      <a:pt x="2412" y="1263"/>
                      <a:pt x="2365" y="1460"/>
                      <a:pt x="2256" y="1624"/>
                    </a:cubicBezTo>
                    <a:cubicBezTo>
                      <a:pt x="2148" y="1788"/>
                      <a:pt x="1990" y="1908"/>
                      <a:pt x="1781" y="1982"/>
                    </a:cubicBezTo>
                    <a:lnTo>
                      <a:pt x="1692" y="1686"/>
                    </a:lnTo>
                    <a:cubicBezTo>
                      <a:pt x="1857" y="1622"/>
                      <a:pt x="1974" y="1538"/>
                      <a:pt x="2045" y="1432"/>
                    </a:cubicBezTo>
                    <a:cubicBezTo>
                      <a:pt x="2116" y="1325"/>
                      <a:pt x="2146" y="1195"/>
                      <a:pt x="2136" y="1041"/>
                    </a:cubicBezTo>
                    <a:cubicBezTo>
                      <a:pt x="2126" y="864"/>
                      <a:pt x="2074" y="718"/>
                      <a:pt x="1983" y="606"/>
                    </a:cubicBezTo>
                    <a:cubicBezTo>
                      <a:pt x="1891" y="491"/>
                      <a:pt x="1772" y="415"/>
                      <a:pt x="1627" y="375"/>
                    </a:cubicBezTo>
                    <a:cubicBezTo>
                      <a:pt x="1481" y="335"/>
                      <a:pt x="1332" y="320"/>
                      <a:pt x="1179" y="329"/>
                    </a:cubicBezTo>
                    <a:cubicBezTo>
                      <a:pt x="983" y="341"/>
                      <a:pt x="815" y="379"/>
                      <a:pt x="672" y="446"/>
                    </a:cubicBezTo>
                    <a:cubicBezTo>
                      <a:pt x="529" y="511"/>
                      <a:pt x="425" y="606"/>
                      <a:pt x="359" y="731"/>
                    </a:cubicBezTo>
                    <a:cubicBezTo>
                      <a:pt x="295" y="857"/>
                      <a:pt x="266" y="989"/>
                      <a:pt x="274" y="1129"/>
                    </a:cubicBezTo>
                    <a:cubicBezTo>
                      <a:pt x="285" y="1301"/>
                      <a:pt x="342" y="1442"/>
                      <a:pt x="448" y="1554"/>
                    </a:cubicBezTo>
                    <a:cubicBezTo>
                      <a:pt x="554" y="1666"/>
                      <a:pt x="705" y="1737"/>
                      <a:pt x="901" y="176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8" name="Freeform 23"/>
              <p:cNvSpPr>
                <a:spLocks noEditPoints="1"/>
              </p:cNvSpPr>
              <p:nvPr/>
            </p:nvSpPr>
            <p:spPr bwMode="auto">
              <a:xfrm>
                <a:off x="4507" y="2044"/>
                <a:ext cx="358" cy="310"/>
              </a:xfrm>
              <a:custGeom>
                <a:avLst/>
                <a:gdLst>
                  <a:gd name="T0" fmla="*/ 7 w 2466"/>
                  <a:gd name="T1" fmla="*/ 0 h 2137"/>
                  <a:gd name="T2" fmla="*/ 52 w 2466"/>
                  <a:gd name="T3" fmla="*/ 25 h 2137"/>
                  <a:gd name="T4" fmla="*/ 51 w 2466"/>
                  <a:gd name="T5" fmla="*/ 32 h 2137"/>
                  <a:gd name="T6" fmla="*/ 0 w 2466"/>
                  <a:gd name="T7" fmla="*/ 45 h 2137"/>
                  <a:gd name="T8" fmla="*/ 1 w 2466"/>
                  <a:gd name="T9" fmla="*/ 38 h 2137"/>
                  <a:gd name="T10" fmla="*/ 16 w 2466"/>
                  <a:gd name="T11" fmla="*/ 34 h 2137"/>
                  <a:gd name="T12" fmla="*/ 19 w 2466"/>
                  <a:gd name="T13" fmla="*/ 14 h 2137"/>
                  <a:gd name="T14" fmla="*/ 6 w 2466"/>
                  <a:gd name="T15" fmla="*/ 7 h 2137"/>
                  <a:gd name="T16" fmla="*/ 7 w 2466"/>
                  <a:gd name="T17" fmla="*/ 0 h 2137"/>
                  <a:gd name="T18" fmla="*/ 24 w 2466"/>
                  <a:gd name="T19" fmla="*/ 17 h 2137"/>
                  <a:gd name="T20" fmla="*/ 22 w 2466"/>
                  <a:gd name="T21" fmla="*/ 33 h 2137"/>
                  <a:gd name="T22" fmla="*/ 36 w 2466"/>
                  <a:gd name="T23" fmla="*/ 30 h 2137"/>
                  <a:gd name="T24" fmla="*/ 46 w 2466"/>
                  <a:gd name="T25" fmla="*/ 28 h 2137"/>
                  <a:gd name="T26" fmla="*/ 38 w 2466"/>
                  <a:gd name="T27" fmla="*/ 24 h 2137"/>
                  <a:gd name="T28" fmla="*/ 24 w 2466"/>
                  <a:gd name="T29" fmla="*/ 17 h 21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466"/>
                  <a:gd name="T46" fmla="*/ 0 h 2137"/>
                  <a:gd name="T47" fmla="*/ 2466 w 2466"/>
                  <a:gd name="T48" fmla="*/ 2137 h 21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466" h="2137">
                    <a:moveTo>
                      <a:pt x="310" y="0"/>
                    </a:moveTo>
                    <a:lnTo>
                      <a:pt x="2466" y="1208"/>
                    </a:lnTo>
                    <a:lnTo>
                      <a:pt x="2419" y="1534"/>
                    </a:lnTo>
                    <a:lnTo>
                      <a:pt x="0" y="2137"/>
                    </a:lnTo>
                    <a:lnTo>
                      <a:pt x="50" y="1793"/>
                    </a:lnTo>
                    <a:lnTo>
                      <a:pt x="780" y="1627"/>
                    </a:lnTo>
                    <a:lnTo>
                      <a:pt x="918" y="672"/>
                    </a:lnTo>
                    <a:lnTo>
                      <a:pt x="263" y="321"/>
                    </a:lnTo>
                    <a:lnTo>
                      <a:pt x="310" y="0"/>
                    </a:lnTo>
                    <a:close/>
                    <a:moveTo>
                      <a:pt x="1152" y="795"/>
                    </a:moveTo>
                    <a:lnTo>
                      <a:pt x="1040" y="1569"/>
                    </a:lnTo>
                    <a:lnTo>
                      <a:pt x="1707" y="1423"/>
                    </a:lnTo>
                    <a:cubicBezTo>
                      <a:pt x="1909" y="1377"/>
                      <a:pt x="2075" y="1347"/>
                      <a:pt x="2204" y="1329"/>
                    </a:cubicBezTo>
                    <a:cubicBezTo>
                      <a:pt x="2062" y="1278"/>
                      <a:pt x="1923" y="1217"/>
                      <a:pt x="1785" y="1143"/>
                    </a:cubicBezTo>
                    <a:lnTo>
                      <a:pt x="1152" y="79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9" name="Freeform 24"/>
              <p:cNvSpPr>
                <a:spLocks noEditPoints="1"/>
              </p:cNvSpPr>
              <p:nvPr/>
            </p:nvSpPr>
            <p:spPr bwMode="auto">
              <a:xfrm>
                <a:off x="4407" y="2328"/>
                <a:ext cx="378" cy="294"/>
              </a:xfrm>
              <a:custGeom>
                <a:avLst/>
                <a:gdLst>
                  <a:gd name="T0" fmla="*/ 15 w 2602"/>
                  <a:gd name="T1" fmla="*/ 0 h 2033"/>
                  <a:gd name="T2" fmla="*/ 55 w 2602"/>
                  <a:gd name="T3" fmla="*/ 34 h 2033"/>
                  <a:gd name="T4" fmla="*/ 53 w 2602"/>
                  <a:gd name="T5" fmla="*/ 40 h 2033"/>
                  <a:gd name="T6" fmla="*/ 0 w 2602"/>
                  <a:gd name="T7" fmla="*/ 43 h 2033"/>
                  <a:gd name="T8" fmla="*/ 2 w 2602"/>
                  <a:gd name="T9" fmla="*/ 36 h 2033"/>
                  <a:gd name="T10" fmla="*/ 18 w 2602"/>
                  <a:gd name="T11" fmla="*/ 35 h 2033"/>
                  <a:gd name="T12" fmla="*/ 25 w 2602"/>
                  <a:gd name="T13" fmla="*/ 16 h 2033"/>
                  <a:gd name="T14" fmla="*/ 13 w 2602"/>
                  <a:gd name="T15" fmla="*/ 6 h 2033"/>
                  <a:gd name="T16" fmla="*/ 15 w 2602"/>
                  <a:gd name="T17" fmla="*/ 0 h 2033"/>
                  <a:gd name="T18" fmla="*/ 29 w 2602"/>
                  <a:gd name="T19" fmla="*/ 20 h 2033"/>
                  <a:gd name="T20" fmla="*/ 24 w 2602"/>
                  <a:gd name="T21" fmla="*/ 35 h 2033"/>
                  <a:gd name="T22" fmla="*/ 38 w 2602"/>
                  <a:gd name="T23" fmla="*/ 35 h 2033"/>
                  <a:gd name="T24" fmla="*/ 49 w 2602"/>
                  <a:gd name="T25" fmla="*/ 35 h 2033"/>
                  <a:gd name="T26" fmla="*/ 41 w 2602"/>
                  <a:gd name="T27" fmla="*/ 30 h 2033"/>
                  <a:gd name="T28" fmla="*/ 29 w 2602"/>
                  <a:gd name="T29" fmla="*/ 20 h 20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602"/>
                  <a:gd name="T46" fmla="*/ 0 h 2033"/>
                  <a:gd name="T47" fmla="*/ 2602 w 2602"/>
                  <a:gd name="T48" fmla="*/ 2033 h 203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602" h="2033">
                    <a:moveTo>
                      <a:pt x="729" y="0"/>
                    </a:moveTo>
                    <a:lnTo>
                      <a:pt x="2602" y="1613"/>
                    </a:lnTo>
                    <a:lnTo>
                      <a:pt x="2491" y="1922"/>
                    </a:lnTo>
                    <a:lnTo>
                      <a:pt x="0" y="2033"/>
                    </a:lnTo>
                    <a:lnTo>
                      <a:pt x="117" y="1705"/>
                    </a:lnTo>
                    <a:lnTo>
                      <a:pt x="866" y="1688"/>
                    </a:lnTo>
                    <a:lnTo>
                      <a:pt x="1192" y="779"/>
                    </a:lnTo>
                    <a:lnTo>
                      <a:pt x="619" y="305"/>
                    </a:lnTo>
                    <a:lnTo>
                      <a:pt x="729" y="0"/>
                    </a:lnTo>
                    <a:close/>
                    <a:moveTo>
                      <a:pt x="1396" y="946"/>
                    </a:moveTo>
                    <a:lnTo>
                      <a:pt x="1132" y="1683"/>
                    </a:lnTo>
                    <a:lnTo>
                      <a:pt x="1815" y="1672"/>
                    </a:lnTo>
                    <a:cubicBezTo>
                      <a:pt x="2022" y="1668"/>
                      <a:pt x="2191" y="1671"/>
                      <a:pt x="2321" y="1679"/>
                    </a:cubicBezTo>
                    <a:cubicBezTo>
                      <a:pt x="2191" y="1601"/>
                      <a:pt x="2067" y="1513"/>
                      <a:pt x="1947" y="1413"/>
                    </a:cubicBezTo>
                    <a:lnTo>
                      <a:pt x="1396" y="9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0" name="Freeform 25"/>
              <p:cNvSpPr>
                <a:spLocks/>
              </p:cNvSpPr>
              <p:nvPr/>
            </p:nvSpPr>
            <p:spPr bwMode="auto">
              <a:xfrm>
                <a:off x="4295" y="2671"/>
                <a:ext cx="347" cy="330"/>
              </a:xfrm>
              <a:custGeom>
                <a:avLst/>
                <a:gdLst>
                  <a:gd name="T0" fmla="*/ 12 w 2391"/>
                  <a:gd name="T1" fmla="*/ 32 h 2279"/>
                  <a:gd name="T2" fmla="*/ 7 w 2391"/>
                  <a:gd name="T3" fmla="*/ 37 h 2279"/>
                  <a:gd name="T4" fmla="*/ 1 w 2391"/>
                  <a:gd name="T5" fmla="*/ 24 h 2279"/>
                  <a:gd name="T6" fmla="*/ 4 w 2391"/>
                  <a:gd name="T7" fmla="*/ 11 h 2279"/>
                  <a:gd name="T8" fmla="*/ 13 w 2391"/>
                  <a:gd name="T9" fmla="*/ 2 h 2279"/>
                  <a:gd name="T10" fmla="*/ 25 w 2391"/>
                  <a:gd name="T11" fmla="*/ 1 h 2279"/>
                  <a:gd name="T12" fmla="*/ 37 w 2391"/>
                  <a:gd name="T13" fmla="*/ 5 h 2279"/>
                  <a:gd name="T14" fmla="*/ 47 w 2391"/>
                  <a:gd name="T15" fmla="*/ 15 h 2279"/>
                  <a:gd name="T16" fmla="*/ 50 w 2391"/>
                  <a:gd name="T17" fmla="*/ 26 h 2279"/>
                  <a:gd name="T18" fmla="*/ 46 w 2391"/>
                  <a:gd name="T19" fmla="*/ 38 h 2279"/>
                  <a:gd name="T20" fmla="*/ 37 w 2391"/>
                  <a:gd name="T21" fmla="*/ 46 h 2279"/>
                  <a:gd name="T22" fmla="*/ 24 w 2391"/>
                  <a:gd name="T23" fmla="*/ 46 h 2279"/>
                  <a:gd name="T24" fmla="*/ 26 w 2391"/>
                  <a:gd name="T25" fmla="*/ 40 h 2279"/>
                  <a:gd name="T26" fmla="*/ 36 w 2391"/>
                  <a:gd name="T27" fmla="*/ 40 h 2279"/>
                  <a:gd name="T28" fmla="*/ 42 w 2391"/>
                  <a:gd name="T29" fmla="*/ 35 h 2279"/>
                  <a:gd name="T30" fmla="*/ 44 w 2391"/>
                  <a:gd name="T31" fmla="*/ 25 h 2279"/>
                  <a:gd name="T32" fmla="*/ 41 w 2391"/>
                  <a:gd name="T33" fmla="*/ 17 h 2279"/>
                  <a:gd name="T34" fmla="*/ 34 w 2391"/>
                  <a:gd name="T35" fmla="*/ 11 h 2279"/>
                  <a:gd name="T36" fmla="*/ 24 w 2391"/>
                  <a:gd name="T37" fmla="*/ 7 h 2279"/>
                  <a:gd name="T38" fmla="*/ 15 w 2391"/>
                  <a:gd name="T39" fmla="*/ 8 h 2279"/>
                  <a:gd name="T40" fmla="*/ 9 w 2391"/>
                  <a:gd name="T41" fmla="*/ 14 h 2279"/>
                  <a:gd name="T42" fmla="*/ 7 w 2391"/>
                  <a:gd name="T43" fmla="*/ 23 h 2279"/>
                  <a:gd name="T44" fmla="*/ 12 w 2391"/>
                  <a:gd name="T45" fmla="*/ 32 h 227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391"/>
                  <a:gd name="T70" fmla="*/ 0 h 2279"/>
                  <a:gd name="T71" fmla="*/ 2391 w 2391"/>
                  <a:gd name="T72" fmla="*/ 2279 h 227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391" h="2279">
                    <a:moveTo>
                      <a:pt x="557" y="1538"/>
                    </a:moveTo>
                    <a:lnTo>
                      <a:pt x="331" y="1757"/>
                    </a:lnTo>
                    <a:cubicBezTo>
                      <a:pt x="152" y="1571"/>
                      <a:pt x="49" y="1372"/>
                      <a:pt x="25" y="1163"/>
                    </a:cubicBezTo>
                    <a:cubicBezTo>
                      <a:pt x="0" y="951"/>
                      <a:pt x="51" y="744"/>
                      <a:pt x="177" y="539"/>
                    </a:cubicBezTo>
                    <a:cubicBezTo>
                      <a:pt x="308" y="327"/>
                      <a:pt x="457" y="183"/>
                      <a:pt x="626" y="104"/>
                    </a:cubicBezTo>
                    <a:cubicBezTo>
                      <a:pt x="794" y="25"/>
                      <a:pt x="981" y="0"/>
                      <a:pt x="1187" y="32"/>
                    </a:cubicBezTo>
                    <a:cubicBezTo>
                      <a:pt x="1393" y="64"/>
                      <a:pt x="1590" y="137"/>
                      <a:pt x="1778" y="253"/>
                    </a:cubicBezTo>
                    <a:cubicBezTo>
                      <a:pt x="1982" y="380"/>
                      <a:pt x="2136" y="529"/>
                      <a:pt x="2240" y="702"/>
                    </a:cubicBezTo>
                    <a:cubicBezTo>
                      <a:pt x="2344" y="874"/>
                      <a:pt x="2391" y="1057"/>
                      <a:pt x="2381" y="1250"/>
                    </a:cubicBezTo>
                    <a:cubicBezTo>
                      <a:pt x="2371" y="1443"/>
                      <a:pt x="2311" y="1626"/>
                      <a:pt x="2205" y="1798"/>
                    </a:cubicBezTo>
                    <a:cubicBezTo>
                      <a:pt x="2083" y="1995"/>
                      <a:pt x="1931" y="2129"/>
                      <a:pt x="1748" y="2201"/>
                    </a:cubicBezTo>
                    <a:cubicBezTo>
                      <a:pt x="1565" y="2273"/>
                      <a:pt x="1366" y="2279"/>
                      <a:pt x="1153" y="2220"/>
                    </a:cubicBezTo>
                    <a:lnTo>
                      <a:pt x="1251" y="1927"/>
                    </a:lnTo>
                    <a:cubicBezTo>
                      <a:pt x="1423" y="1970"/>
                      <a:pt x="1566" y="1968"/>
                      <a:pt x="1686" y="1922"/>
                    </a:cubicBezTo>
                    <a:cubicBezTo>
                      <a:pt x="1805" y="1875"/>
                      <a:pt x="1904" y="1787"/>
                      <a:pt x="1986" y="1656"/>
                    </a:cubicBezTo>
                    <a:cubicBezTo>
                      <a:pt x="2079" y="1504"/>
                      <a:pt x="2121" y="1356"/>
                      <a:pt x="2111" y="1211"/>
                    </a:cubicBezTo>
                    <a:cubicBezTo>
                      <a:pt x="2101" y="1065"/>
                      <a:pt x="2049" y="934"/>
                      <a:pt x="1953" y="817"/>
                    </a:cubicBezTo>
                    <a:cubicBezTo>
                      <a:pt x="1857" y="700"/>
                      <a:pt x="1743" y="602"/>
                      <a:pt x="1613" y="522"/>
                    </a:cubicBezTo>
                    <a:cubicBezTo>
                      <a:pt x="1446" y="419"/>
                      <a:pt x="1286" y="353"/>
                      <a:pt x="1131" y="326"/>
                    </a:cubicBezTo>
                    <a:cubicBezTo>
                      <a:pt x="977" y="297"/>
                      <a:pt x="837" y="314"/>
                      <a:pt x="712" y="379"/>
                    </a:cubicBezTo>
                    <a:cubicBezTo>
                      <a:pt x="586" y="444"/>
                      <a:pt x="487" y="536"/>
                      <a:pt x="413" y="655"/>
                    </a:cubicBezTo>
                    <a:cubicBezTo>
                      <a:pt x="323" y="801"/>
                      <a:pt x="288" y="950"/>
                      <a:pt x="310" y="1102"/>
                    </a:cubicBezTo>
                    <a:cubicBezTo>
                      <a:pt x="333" y="1255"/>
                      <a:pt x="415" y="1400"/>
                      <a:pt x="557" y="153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1" name="Freeform 26"/>
              <p:cNvSpPr>
                <a:spLocks/>
              </p:cNvSpPr>
              <p:nvPr/>
            </p:nvSpPr>
            <p:spPr bwMode="auto">
              <a:xfrm>
                <a:off x="4174" y="2900"/>
                <a:ext cx="326" cy="408"/>
              </a:xfrm>
              <a:custGeom>
                <a:avLst/>
                <a:gdLst>
                  <a:gd name="T0" fmla="*/ 47 w 2242"/>
                  <a:gd name="T1" fmla="*/ 28 h 2817"/>
                  <a:gd name="T2" fmla="*/ 43 w 2242"/>
                  <a:gd name="T3" fmla="*/ 33 h 2817"/>
                  <a:gd name="T4" fmla="*/ 10 w 2242"/>
                  <a:gd name="T5" fmla="*/ 24 h 2817"/>
                  <a:gd name="T6" fmla="*/ 23 w 2242"/>
                  <a:gd name="T7" fmla="*/ 54 h 2817"/>
                  <a:gd name="T8" fmla="*/ 18 w 2242"/>
                  <a:gd name="T9" fmla="*/ 59 h 2817"/>
                  <a:gd name="T10" fmla="*/ 3 w 2242"/>
                  <a:gd name="T11" fmla="*/ 20 h 2817"/>
                  <a:gd name="T12" fmla="*/ 0 w 2242"/>
                  <a:gd name="T13" fmla="*/ 10 h 2817"/>
                  <a:gd name="T14" fmla="*/ 3 w 2242"/>
                  <a:gd name="T15" fmla="*/ 4 h 2817"/>
                  <a:gd name="T16" fmla="*/ 8 w 2242"/>
                  <a:gd name="T17" fmla="*/ 0 h 2817"/>
                  <a:gd name="T18" fmla="*/ 12 w 2242"/>
                  <a:gd name="T19" fmla="*/ 4 h 2817"/>
                  <a:gd name="T20" fmla="*/ 7 w 2242"/>
                  <a:gd name="T21" fmla="*/ 7 h 2817"/>
                  <a:gd name="T22" fmla="*/ 5 w 2242"/>
                  <a:gd name="T23" fmla="*/ 11 h 2817"/>
                  <a:gd name="T24" fmla="*/ 8 w 2242"/>
                  <a:gd name="T25" fmla="*/ 18 h 2817"/>
                  <a:gd name="T26" fmla="*/ 47 w 2242"/>
                  <a:gd name="T27" fmla="*/ 28 h 28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242"/>
                  <a:gd name="T43" fmla="*/ 0 h 2817"/>
                  <a:gd name="T44" fmla="*/ 2242 w 2242"/>
                  <a:gd name="T45" fmla="*/ 2817 h 28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242" h="2817">
                    <a:moveTo>
                      <a:pt x="2242" y="1344"/>
                    </a:moveTo>
                    <a:lnTo>
                      <a:pt x="2030" y="1569"/>
                    </a:lnTo>
                    <a:lnTo>
                      <a:pt x="485" y="1148"/>
                    </a:lnTo>
                    <a:lnTo>
                      <a:pt x="1064" y="2596"/>
                    </a:lnTo>
                    <a:lnTo>
                      <a:pt x="856" y="2817"/>
                    </a:lnTo>
                    <a:lnTo>
                      <a:pt x="142" y="957"/>
                    </a:lnTo>
                    <a:cubicBezTo>
                      <a:pt x="52" y="724"/>
                      <a:pt x="6" y="559"/>
                      <a:pt x="3" y="461"/>
                    </a:cubicBezTo>
                    <a:cubicBezTo>
                      <a:pt x="0" y="363"/>
                      <a:pt x="43" y="268"/>
                      <a:pt x="131" y="173"/>
                    </a:cubicBezTo>
                    <a:cubicBezTo>
                      <a:pt x="185" y="116"/>
                      <a:pt x="265" y="59"/>
                      <a:pt x="370" y="0"/>
                    </a:cubicBezTo>
                    <a:lnTo>
                      <a:pt x="560" y="179"/>
                    </a:lnTo>
                    <a:cubicBezTo>
                      <a:pt x="470" y="207"/>
                      <a:pt x="393" y="253"/>
                      <a:pt x="331" y="320"/>
                    </a:cubicBezTo>
                    <a:cubicBezTo>
                      <a:pt x="280" y="374"/>
                      <a:pt x="253" y="437"/>
                      <a:pt x="251" y="510"/>
                    </a:cubicBezTo>
                    <a:cubicBezTo>
                      <a:pt x="248" y="582"/>
                      <a:pt x="286" y="700"/>
                      <a:pt x="366" y="863"/>
                    </a:cubicBezTo>
                    <a:lnTo>
                      <a:pt x="2242" y="13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2" name="Freeform 27"/>
              <p:cNvSpPr>
                <a:spLocks/>
              </p:cNvSpPr>
              <p:nvPr/>
            </p:nvSpPr>
            <p:spPr bwMode="auto">
              <a:xfrm>
                <a:off x="3969" y="3094"/>
                <a:ext cx="298" cy="415"/>
              </a:xfrm>
              <a:custGeom>
                <a:avLst/>
                <a:gdLst>
                  <a:gd name="T0" fmla="*/ 43 w 2048"/>
                  <a:gd name="T1" fmla="*/ 35 h 2859"/>
                  <a:gd name="T2" fmla="*/ 38 w 2048"/>
                  <a:gd name="T3" fmla="*/ 39 h 2859"/>
                  <a:gd name="T4" fmla="*/ 8 w 2048"/>
                  <a:gd name="T5" fmla="*/ 24 h 2859"/>
                  <a:gd name="T6" fmla="*/ 14 w 2048"/>
                  <a:gd name="T7" fmla="*/ 56 h 2859"/>
                  <a:gd name="T8" fmla="*/ 9 w 2048"/>
                  <a:gd name="T9" fmla="*/ 60 h 2859"/>
                  <a:gd name="T10" fmla="*/ 1 w 2048"/>
                  <a:gd name="T11" fmla="*/ 19 h 2859"/>
                  <a:gd name="T12" fmla="*/ 0 w 2048"/>
                  <a:gd name="T13" fmla="*/ 8 h 2859"/>
                  <a:gd name="T14" fmla="*/ 4 w 2048"/>
                  <a:gd name="T15" fmla="*/ 3 h 2859"/>
                  <a:gd name="T16" fmla="*/ 10 w 2048"/>
                  <a:gd name="T17" fmla="*/ 0 h 2859"/>
                  <a:gd name="T18" fmla="*/ 13 w 2048"/>
                  <a:gd name="T19" fmla="*/ 4 h 2859"/>
                  <a:gd name="T20" fmla="*/ 8 w 2048"/>
                  <a:gd name="T21" fmla="*/ 7 h 2859"/>
                  <a:gd name="T22" fmla="*/ 5 w 2048"/>
                  <a:gd name="T23" fmla="*/ 10 h 2859"/>
                  <a:gd name="T24" fmla="*/ 6 w 2048"/>
                  <a:gd name="T25" fmla="*/ 18 h 2859"/>
                  <a:gd name="T26" fmla="*/ 43 w 2048"/>
                  <a:gd name="T27" fmla="*/ 35 h 285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48"/>
                  <a:gd name="T43" fmla="*/ 0 h 2859"/>
                  <a:gd name="T44" fmla="*/ 2048 w 2048"/>
                  <a:gd name="T45" fmla="*/ 2859 h 285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48" h="2859">
                    <a:moveTo>
                      <a:pt x="2048" y="1672"/>
                    </a:moveTo>
                    <a:lnTo>
                      <a:pt x="1798" y="1853"/>
                    </a:lnTo>
                    <a:lnTo>
                      <a:pt x="359" y="1150"/>
                    </a:lnTo>
                    <a:lnTo>
                      <a:pt x="656" y="2680"/>
                    </a:lnTo>
                    <a:lnTo>
                      <a:pt x="410" y="2859"/>
                    </a:lnTo>
                    <a:lnTo>
                      <a:pt x="58" y="898"/>
                    </a:lnTo>
                    <a:cubicBezTo>
                      <a:pt x="14" y="651"/>
                      <a:pt x="0" y="481"/>
                      <a:pt x="15" y="384"/>
                    </a:cubicBezTo>
                    <a:cubicBezTo>
                      <a:pt x="31" y="288"/>
                      <a:pt x="91" y="202"/>
                      <a:pt x="195" y="126"/>
                    </a:cubicBezTo>
                    <a:cubicBezTo>
                      <a:pt x="259" y="80"/>
                      <a:pt x="348" y="39"/>
                      <a:pt x="462" y="0"/>
                    </a:cubicBezTo>
                    <a:lnTo>
                      <a:pt x="615" y="212"/>
                    </a:lnTo>
                    <a:cubicBezTo>
                      <a:pt x="521" y="222"/>
                      <a:pt x="438" y="254"/>
                      <a:pt x="363" y="307"/>
                    </a:cubicBezTo>
                    <a:cubicBezTo>
                      <a:pt x="304" y="350"/>
                      <a:pt x="265" y="407"/>
                      <a:pt x="249" y="480"/>
                    </a:cubicBezTo>
                    <a:cubicBezTo>
                      <a:pt x="233" y="549"/>
                      <a:pt x="249" y="672"/>
                      <a:pt x="296" y="848"/>
                    </a:cubicBezTo>
                    <a:lnTo>
                      <a:pt x="2048" y="167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3" name="Freeform 28"/>
              <p:cNvSpPr>
                <a:spLocks/>
              </p:cNvSpPr>
              <p:nvPr/>
            </p:nvSpPr>
            <p:spPr bwMode="auto">
              <a:xfrm>
                <a:off x="3581" y="3242"/>
                <a:ext cx="378" cy="413"/>
              </a:xfrm>
              <a:custGeom>
                <a:avLst/>
                <a:gdLst>
                  <a:gd name="T0" fmla="*/ 240 w 378"/>
                  <a:gd name="T1" fmla="*/ 0 h 413"/>
                  <a:gd name="T2" fmla="*/ 378 w 378"/>
                  <a:gd name="T3" fmla="*/ 305 h 413"/>
                  <a:gd name="T4" fmla="*/ 337 w 378"/>
                  <a:gd name="T5" fmla="*/ 324 h 413"/>
                  <a:gd name="T6" fmla="*/ 281 w 378"/>
                  <a:gd name="T7" fmla="*/ 198 h 413"/>
                  <a:gd name="T8" fmla="*/ 122 w 378"/>
                  <a:gd name="T9" fmla="*/ 270 h 413"/>
                  <a:gd name="T10" fmla="*/ 178 w 378"/>
                  <a:gd name="T11" fmla="*/ 395 h 413"/>
                  <a:gd name="T12" fmla="*/ 138 w 378"/>
                  <a:gd name="T13" fmla="*/ 413 h 413"/>
                  <a:gd name="T14" fmla="*/ 0 w 378"/>
                  <a:gd name="T15" fmla="*/ 108 h 413"/>
                  <a:gd name="T16" fmla="*/ 41 w 378"/>
                  <a:gd name="T17" fmla="*/ 90 h 413"/>
                  <a:gd name="T18" fmla="*/ 106 w 378"/>
                  <a:gd name="T19" fmla="*/ 234 h 413"/>
                  <a:gd name="T20" fmla="*/ 264 w 378"/>
                  <a:gd name="T21" fmla="*/ 162 h 413"/>
                  <a:gd name="T22" fmla="*/ 199 w 378"/>
                  <a:gd name="T23" fmla="*/ 19 h 413"/>
                  <a:gd name="T24" fmla="*/ 240 w 378"/>
                  <a:gd name="T25" fmla="*/ 0 h 4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8"/>
                  <a:gd name="T40" fmla="*/ 0 h 413"/>
                  <a:gd name="T41" fmla="*/ 378 w 378"/>
                  <a:gd name="T42" fmla="*/ 413 h 4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8" h="413">
                    <a:moveTo>
                      <a:pt x="240" y="0"/>
                    </a:moveTo>
                    <a:lnTo>
                      <a:pt x="378" y="305"/>
                    </a:lnTo>
                    <a:lnTo>
                      <a:pt x="337" y="324"/>
                    </a:lnTo>
                    <a:lnTo>
                      <a:pt x="281" y="198"/>
                    </a:lnTo>
                    <a:lnTo>
                      <a:pt x="122" y="270"/>
                    </a:lnTo>
                    <a:lnTo>
                      <a:pt x="178" y="395"/>
                    </a:lnTo>
                    <a:lnTo>
                      <a:pt x="138" y="413"/>
                    </a:lnTo>
                    <a:lnTo>
                      <a:pt x="0" y="108"/>
                    </a:lnTo>
                    <a:lnTo>
                      <a:pt x="41" y="90"/>
                    </a:lnTo>
                    <a:lnTo>
                      <a:pt x="106" y="234"/>
                    </a:lnTo>
                    <a:lnTo>
                      <a:pt x="264" y="162"/>
                    </a:lnTo>
                    <a:lnTo>
                      <a:pt x="199" y="19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4" name="Freeform 29"/>
              <p:cNvSpPr>
                <a:spLocks/>
              </p:cNvSpPr>
              <p:nvPr/>
            </p:nvSpPr>
            <p:spPr bwMode="auto">
              <a:xfrm>
                <a:off x="3279" y="3365"/>
                <a:ext cx="326" cy="381"/>
              </a:xfrm>
              <a:custGeom>
                <a:avLst/>
                <a:gdLst>
                  <a:gd name="T0" fmla="*/ 258 w 326"/>
                  <a:gd name="T1" fmla="*/ 0 h 381"/>
                  <a:gd name="T2" fmla="*/ 326 w 326"/>
                  <a:gd name="T3" fmla="*/ 328 h 381"/>
                  <a:gd name="T4" fmla="*/ 283 w 326"/>
                  <a:gd name="T5" fmla="*/ 337 h 381"/>
                  <a:gd name="T6" fmla="*/ 255 w 326"/>
                  <a:gd name="T7" fmla="*/ 202 h 381"/>
                  <a:gd name="T8" fmla="*/ 84 w 326"/>
                  <a:gd name="T9" fmla="*/ 238 h 381"/>
                  <a:gd name="T10" fmla="*/ 112 w 326"/>
                  <a:gd name="T11" fmla="*/ 372 h 381"/>
                  <a:gd name="T12" fmla="*/ 69 w 326"/>
                  <a:gd name="T13" fmla="*/ 381 h 381"/>
                  <a:gd name="T14" fmla="*/ 0 w 326"/>
                  <a:gd name="T15" fmla="*/ 53 h 381"/>
                  <a:gd name="T16" fmla="*/ 44 w 326"/>
                  <a:gd name="T17" fmla="*/ 44 h 381"/>
                  <a:gd name="T18" fmla="*/ 76 w 326"/>
                  <a:gd name="T19" fmla="*/ 199 h 381"/>
                  <a:gd name="T20" fmla="*/ 247 w 326"/>
                  <a:gd name="T21" fmla="*/ 163 h 381"/>
                  <a:gd name="T22" fmla="*/ 214 w 326"/>
                  <a:gd name="T23" fmla="*/ 9 h 381"/>
                  <a:gd name="T24" fmla="*/ 258 w 326"/>
                  <a:gd name="T25" fmla="*/ 0 h 38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6"/>
                  <a:gd name="T40" fmla="*/ 0 h 381"/>
                  <a:gd name="T41" fmla="*/ 326 w 326"/>
                  <a:gd name="T42" fmla="*/ 381 h 38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6" h="381">
                    <a:moveTo>
                      <a:pt x="258" y="0"/>
                    </a:moveTo>
                    <a:lnTo>
                      <a:pt x="326" y="328"/>
                    </a:lnTo>
                    <a:lnTo>
                      <a:pt x="283" y="337"/>
                    </a:lnTo>
                    <a:lnTo>
                      <a:pt x="255" y="202"/>
                    </a:lnTo>
                    <a:lnTo>
                      <a:pt x="84" y="238"/>
                    </a:lnTo>
                    <a:lnTo>
                      <a:pt x="112" y="372"/>
                    </a:lnTo>
                    <a:lnTo>
                      <a:pt x="69" y="381"/>
                    </a:lnTo>
                    <a:lnTo>
                      <a:pt x="0" y="53"/>
                    </a:lnTo>
                    <a:lnTo>
                      <a:pt x="44" y="44"/>
                    </a:lnTo>
                    <a:lnTo>
                      <a:pt x="76" y="199"/>
                    </a:lnTo>
                    <a:lnTo>
                      <a:pt x="247" y="163"/>
                    </a:lnTo>
                    <a:lnTo>
                      <a:pt x="214" y="9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5" name="Freeform 30"/>
              <p:cNvSpPr>
                <a:spLocks noEditPoints="1"/>
              </p:cNvSpPr>
              <p:nvPr/>
            </p:nvSpPr>
            <p:spPr bwMode="auto">
              <a:xfrm>
                <a:off x="2955" y="3421"/>
                <a:ext cx="314" cy="336"/>
              </a:xfrm>
              <a:custGeom>
                <a:avLst/>
                <a:gdLst>
                  <a:gd name="T0" fmla="*/ 46 w 2159"/>
                  <a:gd name="T1" fmla="*/ 0 h 2311"/>
                  <a:gd name="T2" fmla="*/ 27 w 2159"/>
                  <a:gd name="T3" fmla="*/ 49 h 2311"/>
                  <a:gd name="T4" fmla="*/ 20 w 2159"/>
                  <a:gd name="T5" fmla="*/ 49 h 2311"/>
                  <a:gd name="T6" fmla="*/ 0 w 2159"/>
                  <a:gd name="T7" fmla="*/ 0 h 2311"/>
                  <a:gd name="T8" fmla="*/ 7 w 2159"/>
                  <a:gd name="T9" fmla="*/ 0 h 2311"/>
                  <a:gd name="T10" fmla="*/ 13 w 2159"/>
                  <a:gd name="T11" fmla="*/ 15 h 2311"/>
                  <a:gd name="T12" fmla="*/ 33 w 2159"/>
                  <a:gd name="T13" fmla="*/ 15 h 2311"/>
                  <a:gd name="T14" fmla="*/ 39 w 2159"/>
                  <a:gd name="T15" fmla="*/ 0 h 2311"/>
                  <a:gd name="T16" fmla="*/ 46 w 2159"/>
                  <a:gd name="T17" fmla="*/ 0 h 2311"/>
                  <a:gd name="T18" fmla="*/ 32 w 2159"/>
                  <a:gd name="T19" fmla="*/ 20 h 2311"/>
                  <a:gd name="T20" fmla="*/ 15 w 2159"/>
                  <a:gd name="T21" fmla="*/ 20 h 2311"/>
                  <a:gd name="T22" fmla="*/ 20 w 2159"/>
                  <a:gd name="T23" fmla="*/ 34 h 2311"/>
                  <a:gd name="T24" fmla="*/ 23 w 2159"/>
                  <a:gd name="T25" fmla="*/ 44 h 2311"/>
                  <a:gd name="T26" fmla="*/ 26 w 2159"/>
                  <a:gd name="T27" fmla="*/ 34 h 2311"/>
                  <a:gd name="T28" fmla="*/ 32 w 2159"/>
                  <a:gd name="T29" fmla="*/ 20 h 23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59"/>
                  <a:gd name="T46" fmla="*/ 0 h 2311"/>
                  <a:gd name="T47" fmla="*/ 2159 w 2159"/>
                  <a:gd name="T48" fmla="*/ 2311 h 23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59" h="2311">
                    <a:moveTo>
                      <a:pt x="2159" y="5"/>
                    </a:moveTo>
                    <a:lnTo>
                      <a:pt x="1267" y="2311"/>
                    </a:lnTo>
                    <a:lnTo>
                      <a:pt x="938" y="2310"/>
                    </a:lnTo>
                    <a:lnTo>
                      <a:pt x="0" y="0"/>
                    </a:lnTo>
                    <a:lnTo>
                      <a:pt x="347" y="1"/>
                    </a:lnTo>
                    <a:lnTo>
                      <a:pt x="615" y="700"/>
                    </a:lnTo>
                    <a:lnTo>
                      <a:pt x="1580" y="703"/>
                    </a:lnTo>
                    <a:lnTo>
                      <a:pt x="1835" y="4"/>
                    </a:lnTo>
                    <a:lnTo>
                      <a:pt x="2159" y="5"/>
                    </a:lnTo>
                    <a:close/>
                    <a:moveTo>
                      <a:pt x="1491" y="951"/>
                    </a:moveTo>
                    <a:lnTo>
                      <a:pt x="709" y="949"/>
                    </a:lnTo>
                    <a:lnTo>
                      <a:pt x="948" y="1589"/>
                    </a:lnTo>
                    <a:cubicBezTo>
                      <a:pt x="1021" y="1783"/>
                      <a:pt x="1074" y="1944"/>
                      <a:pt x="1110" y="2068"/>
                    </a:cubicBezTo>
                    <a:cubicBezTo>
                      <a:pt x="1141" y="1920"/>
                      <a:pt x="1182" y="1774"/>
                      <a:pt x="1236" y="1627"/>
                    </a:cubicBezTo>
                    <a:lnTo>
                      <a:pt x="1491" y="9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6" name="Freeform 31"/>
              <p:cNvSpPr>
                <a:spLocks noEditPoints="1"/>
              </p:cNvSpPr>
              <p:nvPr/>
            </p:nvSpPr>
            <p:spPr bwMode="auto">
              <a:xfrm>
                <a:off x="2644" y="3408"/>
                <a:ext cx="302" cy="337"/>
              </a:xfrm>
              <a:custGeom>
                <a:avLst/>
                <a:gdLst>
                  <a:gd name="T0" fmla="*/ 44 w 2084"/>
                  <a:gd name="T1" fmla="*/ 1 h 2322"/>
                  <a:gd name="T2" fmla="*/ 34 w 2084"/>
                  <a:gd name="T3" fmla="*/ 49 h 2322"/>
                  <a:gd name="T4" fmla="*/ 16 w 2084"/>
                  <a:gd name="T5" fmla="*/ 45 h 2322"/>
                  <a:gd name="T6" fmla="*/ 9 w 2084"/>
                  <a:gd name="T7" fmla="*/ 43 h 2322"/>
                  <a:gd name="T8" fmla="*/ 3 w 2084"/>
                  <a:gd name="T9" fmla="*/ 40 h 2322"/>
                  <a:gd name="T10" fmla="*/ 1 w 2084"/>
                  <a:gd name="T11" fmla="*/ 34 h 2322"/>
                  <a:gd name="T12" fmla="*/ 0 w 2084"/>
                  <a:gd name="T13" fmla="*/ 28 h 2322"/>
                  <a:gd name="T14" fmla="*/ 7 w 2084"/>
                  <a:gd name="T15" fmla="*/ 18 h 2322"/>
                  <a:gd name="T16" fmla="*/ 21 w 2084"/>
                  <a:gd name="T17" fmla="*/ 17 h 2322"/>
                  <a:gd name="T18" fmla="*/ 33 w 2084"/>
                  <a:gd name="T19" fmla="*/ 19 h 2322"/>
                  <a:gd name="T20" fmla="*/ 38 w 2084"/>
                  <a:gd name="T21" fmla="*/ 0 h 2322"/>
                  <a:gd name="T22" fmla="*/ 44 w 2084"/>
                  <a:gd name="T23" fmla="*/ 1 h 2322"/>
                  <a:gd name="T24" fmla="*/ 32 w 2084"/>
                  <a:gd name="T25" fmla="*/ 25 h 2322"/>
                  <a:gd name="T26" fmla="*/ 20 w 2084"/>
                  <a:gd name="T27" fmla="*/ 22 h 2322"/>
                  <a:gd name="T28" fmla="*/ 11 w 2084"/>
                  <a:gd name="T29" fmla="*/ 23 h 2322"/>
                  <a:gd name="T30" fmla="*/ 7 w 2084"/>
                  <a:gd name="T31" fmla="*/ 29 h 2322"/>
                  <a:gd name="T32" fmla="*/ 7 w 2084"/>
                  <a:gd name="T33" fmla="*/ 34 h 2322"/>
                  <a:gd name="T34" fmla="*/ 11 w 2084"/>
                  <a:gd name="T35" fmla="*/ 38 h 2322"/>
                  <a:gd name="T36" fmla="*/ 17 w 2084"/>
                  <a:gd name="T37" fmla="*/ 39 h 2322"/>
                  <a:gd name="T38" fmla="*/ 29 w 2084"/>
                  <a:gd name="T39" fmla="*/ 42 h 2322"/>
                  <a:gd name="T40" fmla="*/ 32 w 2084"/>
                  <a:gd name="T41" fmla="*/ 25 h 23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84"/>
                  <a:gd name="T64" fmla="*/ 0 h 2322"/>
                  <a:gd name="T65" fmla="*/ 2084 w 2084"/>
                  <a:gd name="T66" fmla="*/ 2322 h 232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84" h="2322">
                    <a:moveTo>
                      <a:pt x="2084" y="63"/>
                    </a:moveTo>
                    <a:lnTo>
                      <a:pt x="1610" y="2322"/>
                    </a:lnTo>
                    <a:lnTo>
                      <a:pt x="758" y="2142"/>
                    </a:lnTo>
                    <a:cubicBezTo>
                      <a:pt x="609" y="2111"/>
                      <a:pt x="495" y="2079"/>
                      <a:pt x="419" y="2049"/>
                    </a:cubicBezTo>
                    <a:cubicBezTo>
                      <a:pt x="312" y="2007"/>
                      <a:pt x="227" y="1952"/>
                      <a:pt x="162" y="1885"/>
                    </a:cubicBezTo>
                    <a:cubicBezTo>
                      <a:pt x="98" y="1817"/>
                      <a:pt x="53" y="1732"/>
                      <a:pt x="27" y="1629"/>
                    </a:cubicBezTo>
                    <a:cubicBezTo>
                      <a:pt x="2" y="1525"/>
                      <a:pt x="0" y="1419"/>
                      <a:pt x="23" y="1306"/>
                    </a:cubicBezTo>
                    <a:cubicBezTo>
                      <a:pt x="64" y="1114"/>
                      <a:pt x="159" y="965"/>
                      <a:pt x="309" y="858"/>
                    </a:cubicBezTo>
                    <a:cubicBezTo>
                      <a:pt x="459" y="750"/>
                      <a:pt x="695" y="730"/>
                      <a:pt x="1013" y="797"/>
                    </a:cubicBezTo>
                    <a:lnTo>
                      <a:pt x="1593" y="918"/>
                    </a:lnTo>
                    <a:lnTo>
                      <a:pt x="1786" y="0"/>
                    </a:lnTo>
                    <a:lnTo>
                      <a:pt x="2084" y="63"/>
                    </a:lnTo>
                    <a:close/>
                    <a:moveTo>
                      <a:pt x="1537" y="1185"/>
                    </a:moveTo>
                    <a:lnTo>
                      <a:pt x="953" y="1062"/>
                    </a:lnTo>
                    <a:cubicBezTo>
                      <a:pt x="760" y="1022"/>
                      <a:pt x="616" y="1028"/>
                      <a:pt x="519" y="1084"/>
                    </a:cubicBezTo>
                    <a:cubicBezTo>
                      <a:pt x="422" y="1139"/>
                      <a:pt x="361" y="1231"/>
                      <a:pt x="333" y="1362"/>
                    </a:cubicBezTo>
                    <a:cubicBezTo>
                      <a:pt x="314" y="1456"/>
                      <a:pt x="320" y="1542"/>
                      <a:pt x="353" y="1620"/>
                    </a:cubicBezTo>
                    <a:cubicBezTo>
                      <a:pt x="387" y="1696"/>
                      <a:pt x="441" y="1754"/>
                      <a:pt x="515" y="1792"/>
                    </a:cubicBezTo>
                    <a:cubicBezTo>
                      <a:pt x="563" y="1817"/>
                      <a:pt x="654" y="1842"/>
                      <a:pt x="789" y="1871"/>
                    </a:cubicBezTo>
                    <a:lnTo>
                      <a:pt x="1367" y="1992"/>
                    </a:lnTo>
                    <a:lnTo>
                      <a:pt x="1537" y="118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7" name="Freeform 32"/>
              <p:cNvSpPr>
                <a:spLocks/>
              </p:cNvSpPr>
              <p:nvPr/>
            </p:nvSpPr>
            <p:spPr bwMode="auto">
              <a:xfrm>
                <a:off x="2315" y="3304"/>
                <a:ext cx="273" cy="369"/>
              </a:xfrm>
              <a:custGeom>
                <a:avLst/>
                <a:gdLst>
                  <a:gd name="T0" fmla="*/ 273 w 273"/>
                  <a:gd name="T1" fmla="*/ 17 h 369"/>
                  <a:gd name="T2" fmla="*/ 159 w 273"/>
                  <a:gd name="T3" fmla="*/ 290 h 369"/>
                  <a:gd name="T4" fmla="*/ 261 w 273"/>
                  <a:gd name="T5" fmla="*/ 332 h 369"/>
                  <a:gd name="T6" fmla="*/ 246 w 273"/>
                  <a:gd name="T7" fmla="*/ 369 h 369"/>
                  <a:gd name="T8" fmla="*/ 0 w 273"/>
                  <a:gd name="T9" fmla="*/ 266 h 369"/>
                  <a:gd name="T10" fmla="*/ 16 w 273"/>
                  <a:gd name="T11" fmla="*/ 230 h 369"/>
                  <a:gd name="T12" fmla="*/ 118 w 273"/>
                  <a:gd name="T13" fmla="*/ 272 h 369"/>
                  <a:gd name="T14" fmla="*/ 232 w 273"/>
                  <a:gd name="T15" fmla="*/ 0 h 369"/>
                  <a:gd name="T16" fmla="*/ 273 w 273"/>
                  <a:gd name="T17" fmla="*/ 17 h 3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3"/>
                  <a:gd name="T28" fmla="*/ 0 h 369"/>
                  <a:gd name="T29" fmla="*/ 273 w 273"/>
                  <a:gd name="T30" fmla="*/ 369 h 3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3" h="369">
                    <a:moveTo>
                      <a:pt x="273" y="17"/>
                    </a:moveTo>
                    <a:lnTo>
                      <a:pt x="159" y="290"/>
                    </a:lnTo>
                    <a:lnTo>
                      <a:pt x="261" y="332"/>
                    </a:lnTo>
                    <a:lnTo>
                      <a:pt x="246" y="369"/>
                    </a:lnTo>
                    <a:lnTo>
                      <a:pt x="0" y="266"/>
                    </a:lnTo>
                    <a:lnTo>
                      <a:pt x="16" y="230"/>
                    </a:lnTo>
                    <a:lnTo>
                      <a:pt x="118" y="272"/>
                    </a:lnTo>
                    <a:lnTo>
                      <a:pt x="232" y="0"/>
                    </a:lnTo>
                    <a:lnTo>
                      <a:pt x="27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8" name="Freeform 33"/>
              <p:cNvSpPr>
                <a:spLocks/>
              </p:cNvSpPr>
              <p:nvPr/>
            </p:nvSpPr>
            <p:spPr bwMode="auto">
              <a:xfrm>
                <a:off x="2021" y="3104"/>
                <a:ext cx="406" cy="425"/>
              </a:xfrm>
              <a:custGeom>
                <a:avLst/>
                <a:gdLst>
                  <a:gd name="T0" fmla="*/ 218 w 406"/>
                  <a:gd name="T1" fmla="*/ 425 h 425"/>
                  <a:gd name="T2" fmla="*/ 185 w 406"/>
                  <a:gd name="T3" fmla="*/ 403 h 425"/>
                  <a:gd name="T4" fmla="*/ 333 w 406"/>
                  <a:gd name="T5" fmla="*/ 183 h 425"/>
                  <a:gd name="T6" fmla="*/ 37 w 406"/>
                  <a:gd name="T7" fmla="*/ 303 h 425"/>
                  <a:gd name="T8" fmla="*/ 0 w 406"/>
                  <a:gd name="T9" fmla="*/ 278 h 425"/>
                  <a:gd name="T10" fmla="*/ 188 w 406"/>
                  <a:gd name="T11" fmla="*/ 0 h 425"/>
                  <a:gd name="T12" fmla="*/ 221 w 406"/>
                  <a:gd name="T13" fmla="*/ 23 h 425"/>
                  <a:gd name="T14" fmla="*/ 73 w 406"/>
                  <a:gd name="T15" fmla="*/ 242 h 425"/>
                  <a:gd name="T16" fmla="*/ 369 w 406"/>
                  <a:gd name="T17" fmla="*/ 123 h 425"/>
                  <a:gd name="T18" fmla="*/ 406 w 406"/>
                  <a:gd name="T19" fmla="*/ 148 h 425"/>
                  <a:gd name="T20" fmla="*/ 218 w 406"/>
                  <a:gd name="T21" fmla="*/ 425 h 4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06"/>
                  <a:gd name="T34" fmla="*/ 0 h 425"/>
                  <a:gd name="T35" fmla="*/ 406 w 406"/>
                  <a:gd name="T36" fmla="*/ 425 h 4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06" h="425">
                    <a:moveTo>
                      <a:pt x="218" y="425"/>
                    </a:moveTo>
                    <a:lnTo>
                      <a:pt x="185" y="403"/>
                    </a:lnTo>
                    <a:lnTo>
                      <a:pt x="333" y="183"/>
                    </a:lnTo>
                    <a:lnTo>
                      <a:pt x="37" y="303"/>
                    </a:lnTo>
                    <a:lnTo>
                      <a:pt x="0" y="278"/>
                    </a:lnTo>
                    <a:lnTo>
                      <a:pt x="188" y="0"/>
                    </a:lnTo>
                    <a:lnTo>
                      <a:pt x="221" y="23"/>
                    </a:lnTo>
                    <a:lnTo>
                      <a:pt x="73" y="242"/>
                    </a:lnTo>
                    <a:lnTo>
                      <a:pt x="369" y="123"/>
                    </a:lnTo>
                    <a:lnTo>
                      <a:pt x="406" y="148"/>
                    </a:lnTo>
                    <a:lnTo>
                      <a:pt x="218" y="4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49" name="Freeform 34"/>
              <p:cNvSpPr>
                <a:spLocks/>
              </p:cNvSpPr>
              <p:nvPr/>
            </p:nvSpPr>
            <p:spPr bwMode="auto">
              <a:xfrm>
                <a:off x="1750" y="2885"/>
                <a:ext cx="424" cy="422"/>
              </a:xfrm>
              <a:custGeom>
                <a:avLst/>
                <a:gdLst>
                  <a:gd name="T0" fmla="*/ 182 w 424"/>
                  <a:gd name="T1" fmla="*/ 422 h 422"/>
                  <a:gd name="T2" fmla="*/ 154 w 424"/>
                  <a:gd name="T3" fmla="*/ 392 h 422"/>
                  <a:gd name="T4" fmla="*/ 346 w 424"/>
                  <a:gd name="T5" fmla="*/ 209 h 422"/>
                  <a:gd name="T6" fmla="*/ 31 w 424"/>
                  <a:gd name="T7" fmla="*/ 264 h 422"/>
                  <a:gd name="T8" fmla="*/ 0 w 424"/>
                  <a:gd name="T9" fmla="*/ 231 h 422"/>
                  <a:gd name="T10" fmla="*/ 242 w 424"/>
                  <a:gd name="T11" fmla="*/ 0 h 422"/>
                  <a:gd name="T12" fmla="*/ 270 w 424"/>
                  <a:gd name="T13" fmla="*/ 29 h 422"/>
                  <a:gd name="T14" fmla="*/ 79 w 424"/>
                  <a:gd name="T15" fmla="*/ 212 h 422"/>
                  <a:gd name="T16" fmla="*/ 393 w 424"/>
                  <a:gd name="T17" fmla="*/ 158 h 422"/>
                  <a:gd name="T18" fmla="*/ 424 w 424"/>
                  <a:gd name="T19" fmla="*/ 190 h 422"/>
                  <a:gd name="T20" fmla="*/ 182 w 424"/>
                  <a:gd name="T21" fmla="*/ 422 h 4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4"/>
                  <a:gd name="T34" fmla="*/ 0 h 422"/>
                  <a:gd name="T35" fmla="*/ 424 w 424"/>
                  <a:gd name="T36" fmla="*/ 422 h 4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4" h="422">
                    <a:moveTo>
                      <a:pt x="182" y="422"/>
                    </a:moveTo>
                    <a:lnTo>
                      <a:pt x="154" y="392"/>
                    </a:lnTo>
                    <a:lnTo>
                      <a:pt x="346" y="209"/>
                    </a:lnTo>
                    <a:lnTo>
                      <a:pt x="31" y="264"/>
                    </a:lnTo>
                    <a:lnTo>
                      <a:pt x="0" y="231"/>
                    </a:lnTo>
                    <a:lnTo>
                      <a:pt x="242" y="0"/>
                    </a:lnTo>
                    <a:lnTo>
                      <a:pt x="270" y="29"/>
                    </a:lnTo>
                    <a:lnTo>
                      <a:pt x="79" y="212"/>
                    </a:lnTo>
                    <a:lnTo>
                      <a:pt x="393" y="158"/>
                    </a:lnTo>
                    <a:lnTo>
                      <a:pt x="424" y="190"/>
                    </a:lnTo>
                    <a:lnTo>
                      <a:pt x="182" y="4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0" name="Freeform 35"/>
              <p:cNvSpPr>
                <a:spLocks/>
              </p:cNvSpPr>
              <p:nvPr/>
            </p:nvSpPr>
            <p:spPr bwMode="auto">
              <a:xfrm>
                <a:off x="1573" y="2652"/>
                <a:ext cx="349" cy="330"/>
              </a:xfrm>
              <a:custGeom>
                <a:avLst/>
                <a:gdLst>
                  <a:gd name="T0" fmla="*/ 24 w 2404"/>
                  <a:gd name="T1" fmla="*/ 8 h 2271"/>
                  <a:gd name="T2" fmla="*/ 22 w 2404"/>
                  <a:gd name="T3" fmla="*/ 2 h 2271"/>
                  <a:gd name="T4" fmla="*/ 36 w 2404"/>
                  <a:gd name="T5" fmla="*/ 2 h 2271"/>
                  <a:gd name="T6" fmla="*/ 47 w 2404"/>
                  <a:gd name="T7" fmla="*/ 10 h 2271"/>
                  <a:gd name="T8" fmla="*/ 51 w 2404"/>
                  <a:gd name="T9" fmla="*/ 23 h 2271"/>
                  <a:gd name="T10" fmla="*/ 46 w 2404"/>
                  <a:gd name="T11" fmla="*/ 34 h 2271"/>
                  <a:gd name="T12" fmla="*/ 37 w 2404"/>
                  <a:gd name="T13" fmla="*/ 43 h 2271"/>
                  <a:gd name="T14" fmla="*/ 24 w 2404"/>
                  <a:gd name="T15" fmla="*/ 48 h 2271"/>
                  <a:gd name="T16" fmla="*/ 12 w 2404"/>
                  <a:gd name="T17" fmla="*/ 45 h 2271"/>
                  <a:gd name="T18" fmla="*/ 4 w 2404"/>
                  <a:gd name="T19" fmla="*/ 36 h 2271"/>
                  <a:gd name="T20" fmla="*/ 0 w 2404"/>
                  <a:gd name="T21" fmla="*/ 24 h 2271"/>
                  <a:gd name="T22" fmla="*/ 6 w 2404"/>
                  <a:gd name="T23" fmla="*/ 13 h 2271"/>
                  <a:gd name="T24" fmla="*/ 10 w 2404"/>
                  <a:gd name="T25" fmla="*/ 17 h 2271"/>
                  <a:gd name="T26" fmla="*/ 6 w 2404"/>
                  <a:gd name="T27" fmla="*/ 26 h 2271"/>
                  <a:gd name="T28" fmla="*/ 8 w 2404"/>
                  <a:gd name="T29" fmla="*/ 34 h 2271"/>
                  <a:gd name="T30" fmla="*/ 16 w 2404"/>
                  <a:gd name="T31" fmla="*/ 40 h 2271"/>
                  <a:gd name="T32" fmla="*/ 24 w 2404"/>
                  <a:gd name="T33" fmla="*/ 41 h 2271"/>
                  <a:gd name="T34" fmla="*/ 33 w 2404"/>
                  <a:gd name="T35" fmla="*/ 38 h 2271"/>
                  <a:gd name="T36" fmla="*/ 42 w 2404"/>
                  <a:gd name="T37" fmla="*/ 30 h 2271"/>
                  <a:gd name="T38" fmla="*/ 45 w 2404"/>
                  <a:gd name="T39" fmla="*/ 22 h 2271"/>
                  <a:gd name="T40" fmla="*/ 42 w 2404"/>
                  <a:gd name="T41" fmla="*/ 14 h 2271"/>
                  <a:gd name="T42" fmla="*/ 35 w 2404"/>
                  <a:gd name="T43" fmla="*/ 8 h 2271"/>
                  <a:gd name="T44" fmla="*/ 24 w 2404"/>
                  <a:gd name="T45" fmla="*/ 8 h 227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04"/>
                  <a:gd name="T70" fmla="*/ 0 h 2271"/>
                  <a:gd name="T71" fmla="*/ 2404 w 2404"/>
                  <a:gd name="T72" fmla="*/ 2271 h 227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04" h="2271">
                    <a:moveTo>
                      <a:pt x="1150" y="378"/>
                    </a:moveTo>
                    <a:lnTo>
                      <a:pt x="1057" y="77"/>
                    </a:lnTo>
                    <a:cubicBezTo>
                      <a:pt x="1305" y="2"/>
                      <a:pt x="1529" y="0"/>
                      <a:pt x="1726" y="73"/>
                    </a:cubicBezTo>
                    <a:cubicBezTo>
                      <a:pt x="1926" y="147"/>
                      <a:pt x="2088" y="287"/>
                      <a:pt x="2213" y="492"/>
                    </a:cubicBezTo>
                    <a:cubicBezTo>
                      <a:pt x="2342" y="705"/>
                      <a:pt x="2404" y="903"/>
                      <a:pt x="2397" y="1090"/>
                    </a:cubicBezTo>
                    <a:cubicBezTo>
                      <a:pt x="2392" y="1275"/>
                      <a:pt x="2329" y="1453"/>
                      <a:pt x="2207" y="1622"/>
                    </a:cubicBezTo>
                    <a:cubicBezTo>
                      <a:pt x="2085" y="1791"/>
                      <a:pt x="1930" y="1933"/>
                      <a:pt x="1742" y="2048"/>
                    </a:cubicBezTo>
                    <a:cubicBezTo>
                      <a:pt x="1536" y="2173"/>
                      <a:pt x="1334" y="2243"/>
                      <a:pt x="1132" y="2257"/>
                    </a:cubicBezTo>
                    <a:cubicBezTo>
                      <a:pt x="933" y="2271"/>
                      <a:pt x="748" y="2231"/>
                      <a:pt x="580" y="2134"/>
                    </a:cubicBezTo>
                    <a:cubicBezTo>
                      <a:pt x="413" y="2038"/>
                      <a:pt x="277" y="1902"/>
                      <a:pt x="171" y="1728"/>
                    </a:cubicBezTo>
                    <a:cubicBezTo>
                      <a:pt x="51" y="1530"/>
                      <a:pt x="0" y="1335"/>
                      <a:pt x="19" y="1139"/>
                    </a:cubicBezTo>
                    <a:cubicBezTo>
                      <a:pt x="38" y="943"/>
                      <a:pt x="122" y="763"/>
                      <a:pt x="272" y="600"/>
                    </a:cubicBezTo>
                    <a:lnTo>
                      <a:pt x="489" y="820"/>
                    </a:lnTo>
                    <a:cubicBezTo>
                      <a:pt x="373" y="954"/>
                      <a:pt x="309" y="1082"/>
                      <a:pt x="296" y="1210"/>
                    </a:cubicBezTo>
                    <a:cubicBezTo>
                      <a:pt x="284" y="1337"/>
                      <a:pt x="318" y="1466"/>
                      <a:pt x="398" y="1598"/>
                    </a:cubicBezTo>
                    <a:cubicBezTo>
                      <a:pt x="490" y="1750"/>
                      <a:pt x="603" y="1854"/>
                      <a:pt x="737" y="1911"/>
                    </a:cubicBezTo>
                    <a:cubicBezTo>
                      <a:pt x="872" y="1969"/>
                      <a:pt x="1012" y="1981"/>
                      <a:pt x="1160" y="1948"/>
                    </a:cubicBezTo>
                    <a:cubicBezTo>
                      <a:pt x="1308" y="1916"/>
                      <a:pt x="1447" y="1859"/>
                      <a:pt x="1577" y="1780"/>
                    </a:cubicBezTo>
                    <a:cubicBezTo>
                      <a:pt x="1745" y="1678"/>
                      <a:pt x="1876" y="1565"/>
                      <a:pt x="1970" y="1439"/>
                    </a:cubicBezTo>
                    <a:cubicBezTo>
                      <a:pt x="2066" y="1315"/>
                      <a:pt x="2115" y="1182"/>
                      <a:pt x="2113" y="1041"/>
                    </a:cubicBezTo>
                    <a:cubicBezTo>
                      <a:pt x="2112" y="900"/>
                      <a:pt x="2075" y="769"/>
                      <a:pt x="2003" y="650"/>
                    </a:cubicBezTo>
                    <a:cubicBezTo>
                      <a:pt x="1913" y="503"/>
                      <a:pt x="1797" y="405"/>
                      <a:pt x="1650" y="355"/>
                    </a:cubicBezTo>
                    <a:cubicBezTo>
                      <a:pt x="1504" y="306"/>
                      <a:pt x="1338" y="314"/>
                      <a:pt x="1150" y="3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1" name="Freeform 36"/>
              <p:cNvSpPr>
                <a:spLocks/>
              </p:cNvSpPr>
              <p:nvPr/>
            </p:nvSpPr>
            <p:spPr bwMode="auto">
              <a:xfrm>
                <a:off x="1405" y="2450"/>
                <a:ext cx="397" cy="276"/>
              </a:xfrm>
              <a:custGeom>
                <a:avLst/>
                <a:gdLst>
                  <a:gd name="T0" fmla="*/ 14 w 2730"/>
                  <a:gd name="T1" fmla="*/ 40 h 1904"/>
                  <a:gd name="T2" fmla="*/ 12 w 2730"/>
                  <a:gd name="T3" fmla="*/ 34 h 1904"/>
                  <a:gd name="T4" fmla="*/ 35 w 2730"/>
                  <a:gd name="T5" fmla="*/ 9 h 1904"/>
                  <a:gd name="T6" fmla="*/ 2 w 2730"/>
                  <a:gd name="T7" fmla="*/ 6 h 1904"/>
                  <a:gd name="T8" fmla="*/ 0 w 2730"/>
                  <a:gd name="T9" fmla="*/ 0 h 1904"/>
                  <a:gd name="T10" fmla="*/ 42 w 2730"/>
                  <a:gd name="T11" fmla="*/ 4 h 1904"/>
                  <a:gd name="T12" fmla="*/ 53 w 2730"/>
                  <a:gd name="T13" fmla="*/ 7 h 1904"/>
                  <a:gd name="T14" fmla="*/ 57 w 2730"/>
                  <a:gd name="T15" fmla="*/ 12 h 1904"/>
                  <a:gd name="T16" fmla="*/ 58 w 2730"/>
                  <a:gd name="T17" fmla="*/ 18 h 1904"/>
                  <a:gd name="T18" fmla="*/ 52 w 2730"/>
                  <a:gd name="T19" fmla="*/ 20 h 1904"/>
                  <a:gd name="T20" fmla="*/ 52 w 2730"/>
                  <a:gd name="T21" fmla="*/ 14 h 1904"/>
                  <a:gd name="T22" fmla="*/ 49 w 2730"/>
                  <a:gd name="T23" fmla="*/ 11 h 1904"/>
                  <a:gd name="T24" fmla="*/ 41 w 2730"/>
                  <a:gd name="T25" fmla="*/ 9 h 1904"/>
                  <a:gd name="T26" fmla="*/ 14 w 2730"/>
                  <a:gd name="T27" fmla="*/ 40 h 19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30"/>
                  <a:gd name="T43" fmla="*/ 0 h 1904"/>
                  <a:gd name="T44" fmla="*/ 2730 w 2730"/>
                  <a:gd name="T45" fmla="*/ 1904 h 19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30" h="1904">
                    <a:moveTo>
                      <a:pt x="683" y="1904"/>
                    </a:moveTo>
                    <a:lnTo>
                      <a:pt x="578" y="1613"/>
                    </a:lnTo>
                    <a:lnTo>
                      <a:pt x="1655" y="428"/>
                    </a:lnTo>
                    <a:lnTo>
                      <a:pt x="102" y="286"/>
                    </a:lnTo>
                    <a:lnTo>
                      <a:pt x="0" y="0"/>
                    </a:lnTo>
                    <a:lnTo>
                      <a:pt x="1981" y="209"/>
                    </a:lnTo>
                    <a:cubicBezTo>
                      <a:pt x="2230" y="235"/>
                      <a:pt x="2398" y="269"/>
                      <a:pt x="2486" y="311"/>
                    </a:cubicBezTo>
                    <a:cubicBezTo>
                      <a:pt x="2575" y="353"/>
                      <a:pt x="2641" y="434"/>
                      <a:pt x="2684" y="556"/>
                    </a:cubicBezTo>
                    <a:cubicBezTo>
                      <a:pt x="2711" y="630"/>
                      <a:pt x="2725" y="727"/>
                      <a:pt x="2730" y="847"/>
                    </a:cubicBezTo>
                    <a:lnTo>
                      <a:pt x="2484" y="935"/>
                    </a:lnTo>
                    <a:cubicBezTo>
                      <a:pt x="2501" y="842"/>
                      <a:pt x="2494" y="753"/>
                      <a:pt x="2463" y="667"/>
                    </a:cubicBezTo>
                    <a:cubicBezTo>
                      <a:pt x="2438" y="597"/>
                      <a:pt x="2394" y="544"/>
                      <a:pt x="2330" y="509"/>
                    </a:cubicBezTo>
                    <a:cubicBezTo>
                      <a:pt x="2267" y="475"/>
                      <a:pt x="2145" y="455"/>
                      <a:pt x="1963" y="451"/>
                    </a:cubicBezTo>
                    <a:lnTo>
                      <a:pt x="683" y="19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2" name="Freeform 37"/>
              <p:cNvSpPr>
                <a:spLocks noEditPoints="1"/>
              </p:cNvSpPr>
              <p:nvPr/>
            </p:nvSpPr>
            <p:spPr bwMode="auto">
              <a:xfrm>
                <a:off x="1357" y="2041"/>
                <a:ext cx="352" cy="328"/>
              </a:xfrm>
              <a:custGeom>
                <a:avLst/>
                <a:gdLst>
                  <a:gd name="T0" fmla="*/ 29 w 2424"/>
                  <a:gd name="T1" fmla="*/ 46 h 2265"/>
                  <a:gd name="T2" fmla="*/ 10 w 2424"/>
                  <a:gd name="T3" fmla="*/ 43 h 2265"/>
                  <a:gd name="T4" fmla="*/ 1 w 2424"/>
                  <a:gd name="T5" fmla="*/ 27 h 2265"/>
                  <a:gd name="T6" fmla="*/ 2 w 2424"/>
                  <a:gd name="T7" fmla="*/ 14 h 2265"/>
                  <a:gd name="T8" fmla="*/ 10 w 2424"/>
                  <a:gd name="T9" fmla="*/ 5 h 2265"/>
                  <a:gd name="T10" fmla="*/ 23 w 2424"/>
                  <a:gd name="T11" fmla="*/ 1 h 2265"/>
                  <a:gd name="T12" fmla="*/ 36 w 2424"/>
                  <a:gd name="T13" fmla="*/ 2 h 2265"/>
                  <a:gd name="T14" fmla="*/ 46 w 2424"/>
                  <a:gd name="T15" fmla="*/ 9 h 2265"/>
                  <a:gd name="T16" fmla="*/ 51 w 2424"/>
                  <a:gd name="T17" fmla="*/ 20 h 2265"/>
                  <a:gd name="T18" fmla="*/ 49 w 2424"/>
                  <a:gd name="T19" fmla="*/ 33 h 2265"/>
                  <a:gd name="T20" fmla="*/ 41 w 2424"/>
                  <a:gd name="T21" fmla="*/ 42 h 2265"/>
                  <a:gd name="T22" fmla="*/ 29 w 2424"/>
                  <a:gd name="T23" fmla="*/ 46 h 2265"/>
                  <a:gd name="T24" fmla="*/ 28 w 2424"/>
                  <a:gd name="T25" fmla="*/ 40 h 2265"/>
                  <a:gd name="T26" fmla="*/ 42 w 2424"/>
                  <a:gd name="T27" fmla="*/ 33 h 2265"/>
                  <a:gd name="T28" fmla="*/ 45 w 2424"/>
                  <a:gd name="T29" fmla="*/ 21 h 2265"/>
                  <a:gd name="T30" fmla="*/ 38 w 2424"/>
                  <a:gd name="T31" fmla="*/ 10 h 2265"/>
                  <a:gd name="T32" fmla="*/ 23 w 2424"/>
                  <a:gd name="T33" fmla="*/ 7 h 2265"/>
                  <a:gd name="T34" fmla="*/ 13 w 2424"/>
                  <a:gd name="T35" fmla="*/ 11 h 2265"/>
                  <a:gd name="T36" fmla="*/ 7 w 2424"/>
                  <a:gd name="T37" fmla="*/ 17 h 2265"/>
                  <a:gd name="T38" fmla="*/ 6 w 2424"/>
                  <a:gd name="T39" fmla="*/ 26 h 2265"/>
                  <a:gd name="T40" fmla="*/ 12 w 2424"/>
                  <a:gd name="T41" fmla="*/ 37 h 2265"/>
                  <a:gd name="T42" fmla="*/ 28 w 2424"/>
                  <a:gd name="T43" fmla="*/ 40 h 226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24"/>
                  <a:gd name="T67" fmla="*/ 0 h 2265"/>
                  <a:gd name="T68" fmla="*/ 2424 w 2424"/>
                  <a:gd name="T69" fmla="*/ 2265 h 226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24" h="2265">
                    <a:moveTo>
                      <a:pt x="1387" y="2215"/>
                    </a:moveTo>
                    <a:cubicBezTo>
                      <a:pt x="1008" y="2265"/>
                      <a:pt x="696" y="2203"/>
                      <a:pt x="454" y="2028"/>
                    </a:cubicBezTo>
                    <a:cubicBezTo>
                      <a:pt x="213" y="1852"/>
                      <a:pt x="71" y="1604"/>
                      <a:pt x="28" y="1281"/>
                    </a:cubicBezTo>
                    <a:cubicBezTo>
                      <a:pt x="0" y="1070"/>
                      <a:pt x="25" y="873"/>
                      <a:pt x="103" y="689"/>
                    </a:cubicBezTo>
                    <a:cubicBezTo>
                      <a:pt x="182" y="506"/>
                      <a:pt x="305" y="358"/>
                      <a:pt x="473" y="245"/>
                    </a:cubicBezTo>
                    <a:cubicBezTo>
                      <a:pt x="642" y="132"/>
                      <a:pt x="841" y="61"/>
                      <a:pt x="1070" y="31"/>
                    </a:cubicBezTo>
                    <a:cubicBezTo>
                      <a:pt x="1303" y="0"/>
                      <a:pt x="1517" y="19"/>
                      <a:pt x="1712" y="88"/>
                    </a:cubicBezTo>
                    <a:cubicBezTo>
                      <a:pt x="1906" y="158"/>
                      <a:pt x="2063" y="272"/>
                      <a:pt x="2179" y="431"/>
                    </a:cubicBezTo>
                    <a:cubicBezTo>
                      <a:pt x="2298" y="590"/>
                      <a:pt x="2369" y="770"/>
                      <a:pt x="2395" y="968"/>
                    </a:cubicBezTo>
                    <a:cubicBezTo>
                      <a:pt x="2424" y="1183"/>
                      <a:pt x="2398" y="1382"/>
                      <a:pt x="2316" y="1566"/>
                    </a:cubicBezTo>
                    <a:cubicBezTo>
                      <a:pt x="2234" y="1750"/>
                      <a:pt x="2109" y="1897"/>
                      <a:pt x="1941" y="2008"/>
                    </a:cubicBezTo>
                    <a:cubicBezTo>
                      <a:pt x="1773" y="2119"/>
                      <a:pt x="1588" y="2188"/>
                      <a:pt x="1387" y="2215"/>
                    </a:cubicBezTo>
                    <a:close/>
                    <a:moveTo>
                      <a:pt x="1350" y="1902"/>
                    </a:moveTo>
                    <a:cubicBezTo>
                      <a:pt x="1627" y="1866"/>
                      <a:pt x="1834" y="1762"/>
                      <a:pt x="1972" y="1593"/>
                    </a:cubicBezTo>
                    <a:cubicBezTo>
                      <a:pt x="2111" y="1423"/>
                      <a:pt x="2166" y="1227"/>
                      <a:pt x="2136" y="1004"/>
                    </a:cubicBezTo>
                    <a:cubicBezTo>
                      <a:pt x="2106" y="776"/>
                      <a:pt x="2002" y="599"/>
                      <a:pt x="1821" y="472"/>
                    </a:cubicBezTo>
                    <a:cubicBezTo>
                      <a:pt x="1641" y="347"/>
                      <a:pt x="1405" y="304"/>
                      <a:pt x="1110" y="343"/>
                    </a:cubicBezTo>
                    <a:cubicBezTo>
                      <a:pt x="924" y="368"/>
                      <a:pt x="765" y="421"/>
                      <a:pt x="634" y="501"/>
                    </a:cubicBezTo>
                    <a:cubicBezTo>
                      <a:pt x="504" y="584"/>
                      <a:pt x="408" y="690"/>
                      <a:pt x="348" y="820"/>
                    </a:cubicBezTo>
                    <a:cubicBezTo>
                      <a:pt x="288" y="952"/>
                      <a:pt x="268" y="1093"/>
                      <a:pt x="288" y="1244"/>
                    </a:cubicBezTo>
                    <a:cubicBezTo>
                      <a:pt x="317" y="1458"/>
                      <a:pt x="414" y="1633"/>
                      <a:pt x="582" y="1768"/>
                    </a:cubicBezTo>
                    <a:cubicBezTo>
                      <a:pt x="750" y="1903"/>
                      <a:pt x="1006" y="1948"/>
                      <a:pt x="1350" y="19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3" name="Freeform 38"/>
              <p:cNvSpPr>
                <a:spLocks/>
              </p:cNvSpPr>
              <p:nvPr/>
            </p:nvSpPr>
            <p:spPr bwMode="auto">
              <a:xfrm>
                <a:off x="1347" y="1666"/>
                <a:ext cx="350" cy="269"/>
              </a:xfrm>
              <a:custGeom>
                <a:avLst/>
                <a:gdLst>
                  <a:gd name="T0" fmla="*/ 346 w 350"/>
                  <a:gd name="T1" fmla="*/ 191 h 269"/>
                  <a:gd name="T2" fmla="*/ 52 w 350"/>
                  <a:gd name="T3" fmla="*/ 159 h 269"/>
                  <a:gd name="T4" fmla="*/ 40 w 350"/>
                  <a:gd name="T5" fmla="*/ 269 h 269"/>
                  <a:gd name="T6" fmla="*/ 0 w 350"/>
                  <a:gd name="T7" fmla="*/ 264 h 269"/>
                  <a:gd name="T8" fmla="*/ 29 w 350"/>
                  <a:gd name="T9" fmla="*/ 0 h 269"/>
                  <a:gd name="T10" fmla="*/ 68 w 350"/>
                  <a:gd name="T11" fmla="*/ 5 h 269"/>
                  <a:gd name="T12" fmla="*/ 57 w 350"/>
                  <a:gd name="T13" fmla="*/ 115 h 269"/>
                  <a:gd name="T14" fmla="*/ 350 w 350"/>
                  <a:gd name="T15" fmla="*/ 147 h 269"/>
                  <a:gd name="T16" fmla="*/ 346 w 350"/>
                  <a:gd name="T17" fmla="*/ 191 h 2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0"/>
                  <a:gd name="T28" fmla="*/ 0 h 269"/>
                  <a:gd name="T29" fmla="*/ 350 w 350"/>
                  <a:gd name="T30" fmla="*/ 269 h 2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0" h="269">
                    <a:moveTo>
                      <a:pt x="346" y="191"/>
                    </a:moveTo>
                    <a:lnTo>
                      <a:pt x="52" y="159"/>
                    </a:lnTo>
                    <a:lnTo>
                      <a:pt x="40" y="269"/>
                    </a:lnTo>
                    <a:lnTo>
                      <a:pt x="0" y="264"/>
                    </a:lnTo>
                    <a:lnTo>
                      <a:pt x="29" y="0"/>
                    </a:lnTo>
                    <a:lnTo>
                      <a:pt x="68" y="5"/>
                    </a:lnTo>
                    <a:lnTo>
                      <a:pt x="57" y="115"/>
                    </a:lnTo>
                    <a:lnTo>
                      <a:pt x="350" y="147"/>
                    </a:lnTo>
                    <a:lnTo>
                      <a:pt x="346" y="191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4" name="Freeform 39"/>
              <p:cNvSpPr>
                <a:spLocks noEditPoints="1"/>
              </p:cNvSpPr>
              <p:nvPr/>
            </p:nvSpPr>
            <p:spPr bwMode="auto">
              <a:xfrm>
                <a:off x="1393" y="1256"/>
                <a:ext cx="426" cy="427"/>
              </a:xfrm>
              <a:custGeom>
                <a:avLst/>
                <a:gdLst>
                  <a:gd name="T0" fmla="*/ 0 w 5876"/>
                  <a:gd name="T1" fmla="*/ 23 h 5894"/>
                  <a:gd name="T2" fmla="*/ 1 w 5876"/>
                  <a:gd name="T3" fmla="*/ 20 h 5894"/>
                  <a:gd name="T4" fmla="*/ 11 w 5876"/>
                  <a:gd name="T5" fmla="*/ 23 h 5894"/>
                  <a:gd name="T6" fmla="*/ 13 w 5876"/>
                  <a:gd name="T7" fmla="*/ 18 h 5894"/>
                  <a:gd name="T8" fmla="*/ 17 w 5876"/>
                  <a:gd name="T9" fmla="*/ 12 h 5894"/>
                  <a:gd name="T10" fmla="*/ 22 w 5876"/>
                  <a:gd name="T11" fmla="*/ 11 h 5894"/>
                  <a:gd name="T12" fmla="*/ 26 w 5876"/>
                  <a:gd name="T13" fmla="*/ 15 h 5894"/>
                  <a:gd name="T14" fmla="*/ 26 w 5876"/>
                  <a:gd name="T15" fmla="*/ 22 h 5894"/>
                  <a:gd name="T16" fmla="*/ 23 w 5876"/>
                  <a:gd name="T17" fmla="*/ 31 h 5894"/>
                  <a:gd name="T18" fmla="*/ 0 w 5876"/>
                  <a:gd name="T19" fmla="*/ 23 h 5894"/>
                  <a:gd name="T20" fmla="*/ 21 w 5876"/>
                  <a:gd name="T21" fmla="*/ 27 h 5894"/>
                  <a:gd name="T22" fmla="*/ 23 w 5876"/>
                  <a:gd name="T23" fmla="*/ 21 h 5894"/>
                  <a:gd name="T24" fmla="*/ 24 w 5876"/>
                  <a:gd name="T25" fmla="*/ 17 h 5894"/>
                  <a:gd name="T26" fmla="*/ 21 w 5876"/>
                  <a:gd name="T27" fmla="*/ 15 h 5894"/>
                  <a:gd name="T28" fmla="*/ 18 w 5876"/>
                  <a:gd name="T29" fmla="*/ 15 h 5894"/>
                  <a:gd name="T30" fmla="*/ 17 w 5876"/>
                  <a:gd name="T31" fmla="*/ 16 h 5894"/>
                  <a:gd name="T32" fmla="*/ 15 w 5876"/>
                  <a:gd name="T33" fmla="*/ 20 h 5894"/>
                  <a:gd name="T34" fmla="*/ 13 w 5876"/>
                  <a:gd name="T35" fmla="*/ 24 h 5894"/>
                  <a:gd name="T36" fmla="*/ 21 w 5876"/>
                  <a:gd name="T37" fmla="*/ 27 h 5894"/>
                  <a:gd name="T38" fmla="*/ 7 w 5876"/>
                  <a:gd name="T39" fmla="*/ 3 h 5894"/>
                  <a:gd name="T40" fmla="*/ 8 w 5876"/>
                  <a:gd name="T41" fmla="*/ 0 h 5894"/>
                  <a:gd name="T42" fmla="*/ 31 w 5876"/>
                  <a:gd name="T43" fmla="*/ 8 h 5894"/>
                  <a:gd name="T44" fmla="*/ 30 w 5876"/>
                  <a:gd name="T45" fmla="*/ 11 h 5894"/>
                  <a:gd name="T46" fmla="*/ 7 w 5876"/>
                  <a:gd name="T47" fmla="*/ 3 h 589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876"/>
                  <a:gd name="T73" fmla="*/ 0 h 5894"/>
                  <a:gd name="T74" fmla="*/ 5876 w 5876"/>
                  <a:gd name="T75" fmla="*/ 5894 h 589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876" h="5894">
                    <a:moveTo>
                      <a:pt x="0" y="4391"/>
                    </a:moveTo>
                    <a:lnTo>
                      <a:pt x="199" y="3814"/>
                    </a:lnTo>
                    <a:lnTo>
                      <a:pt x="2062" y="4456"/>
                    </a:lnTo>
                    <a:lnTo>
                      <a:pt x="2421" y="3413"/>
                    </a:lnTo>
                    <a:cubicBezTo>
                      <a:pt x="2656" y="2732"/>
                      <a:pt x="2936" y="2325"/>
                      <a:pt x="3263" y="2195"/>
                    </a:cubicBezTo>
                    <a:cubicBezTo>
                      <a:pt x="3591" y="2068"/>
                      <a:pt x="3913" y="2059"/>
                      <a:pt x="4231" y="2169"/>
                    </a:cubicBezTo>
                    <a:cubicBezTo>
                      <a:pt x="4568" y="2285"/>
                      <a:pt x="4823" y="2503"/>
                      <a:pt x="4997" y="2819"/>
                    </a:cubicBezTo>
                    <a:cubicBezTo>
                      <a:pt x="5171" y="3135"/>
                      <a:pt x="5151" y="3608"/>
                      <a:pt x="4936" y="4233"/>
                    </a:cubicBezTo>
                    <a:lnTo>
                      <a:pt x="4364" y="5894"/>
                    </a:lnTo>
                    <a:lnTo>
                      <a:pt x="0" y="4391"/>
                    </a:lnTo>
                    <a:close/>
                    <a:moveTo>
                      <a:pt x="4071" y="5148"/>
                    </a:moveTo>
                    <a:lnTo>
                      <a:pt x="4436" y="4091"/>
                    </a:lnTo>
                    <a:cubicBezTo>
                      <a:pt x="4561" y="3727"/>
                      <a:pt x="4590" y="3441"/>
                      <a:pt x="4524" y="3235"/>
                    </a:cubicBezTo>
                    <a:cubicBezTo>
                      <a:pt x="4458" y="3029"/>
                      <a:pt x="4293" y="2882"/>
                      <a:pt x="4025" y="2790"/>
                    </a:cubicBezTo>
                    <a:cubicBezTo>
                      <a:pt x="3843" y="2728"/>
                      <a:pt x="3670" y="2725"/>
                      <a:pt x="3515" y="2781"/>
                    </a:cubicBezTo>
                    <a:cubicBezTo>
                      <a:pt x="3359" y="2837"/>
                      <a:pt x="3234" y="2938"/>
                      <a:pt x="3148" y="3084"/>
                    </a:cubicBezTo>
                    <a:cubicBezTo>
                      <a:pt x="3060" y="3231"/>
                      <a:pt x="2952" y="3486"/>
                      <a:pt x="2826" y="3852"/>
                    </a:cubicBezTo>
                    <a:lnTo>
                      <a:pt x="2560" y="4627"/>
                    </a:lnTo>
                    <a:lnTo>
                      <a:pt x="4071" y="5148"/>
                    </a:lnTo>
                    <a:close/>
                    <a:moveTo>
                      <a:pt x="1314" y="578"/>
                    </a:moveTo>
                    <a:lnTo>
                      <a:pt x="1513" y="0"/>
                    </a:lnTo>
                    <a:lnTo>
                      <a:pt x="5876" y="1504"/>
                    </a:lnTo>
                    <a:lnTo>
                      <a:pt x="5677" y="2081"/>
                    </a:lnTo>
                    <a:lnTo>
                      <a:pt x="1314" y="578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5" name="Freeform 40"/>
              <p:cNvSpPr>
                <a:spLocks noEditPoints="1"/>
              </p:cNvSpPr>
              <p:nvPr/>
            </p:nvSpPr>
            <p:spPr bwMode="auto">
              <a:xfrm>
                <a:off x="1610" y="1030"/>
                <a:ext cx="382" cy="328"/>
              </a:xfrm>
              <a:custGeom>
                <a:avLst/>
                <a:gdLst>
                  <a:gd name="T0" fmla="*/ 16 w 5263"/>
                  <a:gd name="T1" fmla="*/ 24 h 4522"/>
                  <a:gd name="T2" fmla="*/ 0 w 5263"/>
                  <a:gd name="T3" fmla="*/ 3 h 4522"/>
                  <a:gd name="T4" fmla="*/ 2 w 5263"/>
                  <a:gd name="T5" fmla="*/ 0 h 4522"/>
                  <a:gd name="T6" fmla="*/ 28 w 5263"/>
                  <a:gd name="T7" fmla="*/ 5 h 4522"/>
                  <a:gd name="T8" fmla="*/ 26 w 5263"/>
                  <a:gd name="T9" fmla="*/ 8 h 4522"/>
                  <a:gd name="T10" fmla="*/ 18 w 5263"/>
                  <a:gd name="T11" fmla="*/ 6 h 4522"/>
                  <a:gd name="T12" fmla="*/ 13 w 5263"/>
                  <a:gd name="T13" fmla="*/ 15 h 4522"/>
                  <a:gd name="T14" fmla="*/ 17 w 5263"/>
                  <a:gd name="T15" fmla="*/ 21 h 4522"/>
                  <a:gd name="T16" fmla="*/ 16 w 5263"/>
                  <a:gd name="T17" fmla="*/ 24 h 4522"/>
                  <a:gd name="T18" fmla="*/ 11 w 5263"/>
                  <a:gd name="T19" fmla="*/ 13 h 4522"/>
                  <a:gd name="T20" fmla="*/ 15 w 5263"/>
                  <a:gd name="T21" fmla="*/ 6 h 4522"/>
                  <a:gd name="T22" fmla="*/ 8 w 5263"/>
                  <a:gd name="T23" fmla="*/ 4 h 4522"/>
                  <a:gd name="T24" fmla="*/ 3 w 5263"/>
                  <a:gd name="T25" fmla="*/ 3 h 4522"/>
                  <a:gd name="T26" fmla="*/ 6 w 5263"/>
                  <a:gd name="T27" fmla="*/ 6 h 4522"/>
                  <a:gd name="T28" fmla="*/ 11 w 5263"/>
                  <a:gd name="T29" fmla="*/ 13 h 452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263"/>
                  <a:gd name="T46" fmla="*/ 0 h 4522"/>
                  <a:gd name="T47" fmla="*/ 5263 w 5263"/>
                  <a:gd name="T48" fmla="*/ 4522 h 452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263" h="4522">
                    <a:moveTo>
                      <a:pt x="2951" y="4522"/>
                    </a:moveTo>
                    <a:lnTo>
                      <a:pt x="0" y="556"/>
                    </a:lnTo>
                    <a:lnTo>
                      <a:pt x="352" y="0"/>
                    </a:lnTo>
                    <a:lnTo>
                      <a:pt x="5263" y="873"/>
                    </a:lnTo>
                    <a:lnTo>
                      <a:pt x="4890" y="1461"/>
                    </a:lnTo>
                    <a:lnTo>
                      <a:pt x="3421" y="1168"/>
                    </a:lnTo>
                    <a:lnTo>
                      <a:pt x="2388" y="2799"/>
                    </a:lnTo>
                    <a:lnTo>
                      <a:pt x="3298" y="3975"/>
                    </a:lnTo>
                    <a:lnTo>
                      <a:pt x="2951" y="4522"/>
                    </a:lnTo>
                    <a:close/>
                    <a:moveTo>
                      <a:pt x="2063" y="2384"/>
                    </a:moveTo>
                    <a:lnTo>
                      <a:pt x="2900" y="1062"/>
                    </a:lnTo>
                    <a:lnTo>
                      <a:pt x="1562" y="784"/>
                    </a:lnTo>
                    <a:cubicBezTo>
                      <a:pt x="1156" y="703"/>
                      <a:pt x="827" y="621"/>
                      <a:pt x="578" y="549"/>
                    </a:cubicBezTo>
                    <a:cubicBezTo>
                      <a:pt x="796" y="758"/>
                      <a:pt x="1000" y="984"/>
                      <a:pt x="1190" y="1231"/>
                    </a:cubicBezTo>
                    <a:lnTo>
                      <a:pt x="2063" y="2384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6" name="Freeform 41"/>
              <p:cNvSpPr>
                <a:spLocks/>
              </p:cNvSpPr>
              <p:nvPr/>
            </p:nvSpPr>
            <p:spPr bwMode="auto">
              <a:xfrm>
                <a:off x="1758" y="627"/>
                <a:ext cx="464" cy="462"/>
              </a:xfrm>
              <a:custGeom>
                <a:avLst/>
                <a:gdLst>
                  <a:gd name="T0" fmla="*/ 17 w 6378"/>
                  <a:gd name="T1" fmla="*/ 33 h 6378"/>
                  <a:gd name="T2" fmla="*/ 0 w 6378"/>
                  <a:gd name="T3" fmla="*/ 16 h 6378"/>
                  <a:gd name="T4" fmla="*/ 3 w 6378"/>
                  <a:gd name="T5" fmla="*/ 13 h 6378"/>
                  <a:gd name="T6" fmla="*/ 20 w 6378"/>
                  <a:gd name="T7" fmla="*/ 21 h 6378"/>
                  <a:gd name="T8" fmla="*/ 23 w 6378"/>
                  <a:gd name="T9" fmla="*/ 23 h 6378"/>
                  <a:gd name="T10" fmla="*/ 21 w 6378"/>
                  <a:gd name="T11" fmla="*/ 19 h 6378"/>
                  <a:gd name="T12" fmla="*/ 13 w 6378"/>
                  <a:gd name="T13" fmla="*/ 3 h 6378"/>
                  <a:gd name="T14" fmla="*/ 17 w 6378"/>
                  <a:gd name="T15" fmla="*/ 0 h 6378"/>
                  <a:gd name="T16" fmla="*/ 34 w 6378"/>
                  <a:gd name="T17" fmla="*/ 17 h 6378"/>
                  <a:gd name="T18" fmla="*/ 32 w 6378"/>
                  <a:gd name="T19" fmla="*/ 19 h 6378"/>
                  <a:gd name="T20" fmla="*/ 17 w 6378"/>
                  <a:gd name="T21" fmla="*/ 5 h 6378"/>
                  <a:gd name="T22" fmla="*/ 26 w 6378"/>
                  <a:gd name="T23" fmla="*/ 24 h 6378"/>
                  <a:gd name="T24" fmla="*/ 24 w 6378"/>
                  <a:gd name="T25" fmla="*/ 26 h 6378"/>
                  <a:gd name="T26" fmla="*/ 5 w 6378"/>
                  <a:gd name="T27" fmla="*/ 17 h 6378"/>
                  <a:gd name="T28" fmla="*/ 19 w 6378"/>
                  <a:gd name="T29" fmla="*/ 31 h 6378"/>
                  <a:gd name="T30" fmla="*/ 17 w 6378"/>
                  <a:gd name="T31" fmla="*/ 33 h 637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378"/>
                  <a:gd name="T49" fmla="*/ 0 h 6378"/>
                  <a:gd name="T50" fmla="*/ 6378 w 6378"/>
                  <a:gd name="T51" fmla="*/ 6378 h 637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378" h="6378">
                    <a:moveTo>
                      <a:pt x="3257" y="6378"/>
                    </a:moveTo>
                    <a:lnTo>
                      <a:pt x="0" y="3107"/>
                    </a:lnTo>
                    <a:lnTo>
                      <a:pt x="652" y="2459"/>
                    </a:lnTo>
                    <a:lnTo>
                      <a:pt x="3731" y="4004"/>
                    </a:lnTo>
                    <a:cubicBezTo>
                      <a:pt x="4018" y="4149"/>
                      <a:pt x="4230" y="4259"/>
                      <a:pt x="4369" y="4333"/>
                    </a:cubicBezTo>
                    <a:cubicBezTo>
                      <a:pt x="4290" y="4177"/>
                      <a:pt x="4172" y="3942"/>
                      <a:pt x="4022" y="3635"/>
                    </a:cubicBezTo>
                    <a:lnTo>
                      <a:pt x="2539" y="580"/>
                    </a:lnTo>
                    <a:lnTo>
                      <a:pt x="3121" y="0"/>
                    </a:lnTo>
                    <a:lnTo>
                      <a:pt x="6378" y="3271"/>
                    </a:lnTo>
                    <a:lnTo>
                      <a:pt x="5960" y="3686"/>
                    </a:lnTo>
                    <a:lnTo>
                      <a:pt x="3235" y="948"/>
                    </a:lnTo>
                    <a:lnTo>
                      <a:pt x="5010" y="4632"/>
                    </a:lnTo>
                    <a:lnTo>
                      <a:pt x="4620" y="5021"/>
                    </a:lnTo>
                    <a:lnTo>
                      <a:pt x="901" y="3178"/>
                    </a:lnTo>
                    <a:lnTo>
                      <a:pt x="3674" y="5963"/>
                    </a:lnTo>
                    <a:lnTo>
                      <a:pt x="3257" y="6378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7" name="Freeform 42"/>
              <p:cNvSpPr>
                <a:spLocks/>
              </p:cNvSpPr>
              <p:nvPr/>
            </p:nvSpPr>
            <p:spPr bwMode="auto">
              <a:xfrm>
                <a:off x="2051" y="419"/>
                <a:ext cx="286" cy="414"/>
              </a:xfrm>
              <a:custGeom>
                <a:avLst/>
                <a:gdLst>
                  <a:gd name="T0" fmla="*/ 0 w 3938"/>
                  <a:gd name="T1" fmla="*/ 11 h 5698"/>
                  <a:gd name="T2" fmla="*/ 3 w 3938"/>
                  <a:gd name="T3" fmla="*/ 10 h 5698"/>
                  <a:gd name="T4" fmla="*/ 17 w 3938"/>
                  <a:gd name="T5" fmla="*/ 18 h 5698"/>
                  <a:gd name="T6" fmla="*/ 15 w 3938"/>
                  <a:gd name="T7" fmla="*/ 2 h 5698"/>
                  <a:gd name="T8" fmla="*/ 18 w 3938"/>
                  <a:gd name="T9" fmla="*/ 0 h 5698"/>
                  <a:gd name="T10" fmla="*/ 20 w 3938"/>
                  <a:gd name="T11" fmla="*/ 21 h 5698"/>
                  <a:gd name="T12" fmla="*/ 21 w 3938"/>
                  <a:gd name="T13" fmla="*/ 26 h 5698"/>
                  <a:gd name="T14" fmla="*/ 18 w 3938"/>
                  <a:gd name="T15" fmla="*/ 29 h 5698"/>
                  <a:gd name="T16" fmla="*/ 16 w 3938"/>
                  <a:gd name="T17" fmla="*/ 30 h 5698"/>
                  <a:gd name="T18" fmla="*/ 14 w 3938"/>
                  <a:gd name="T19" fmla="*/ 28 h 5698"/>
                  <a:gd name="T20" fmla="*/ 17 w 3938"/>
                  <a:gd name="T21" fmla="*/ 27 h 5698"/>
                  <a:gd name="T22" fmla="*/ 18 w 3938"/>
                  <a:gd name="T23" fmla="*/ 25 h 5698"/>
                  <a:gd name="T24" fmla="*/ 18 w 3938"/>
                  <a:gd name="T25" fmla="*/ 21 h 5698"/>
                  <a:gd name="T26" fmla="*/ 0 w 3938"/>
                  <a:gd name="T27" fmla="*/ 11 h 56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938"/>
                  <a:gd name="T43" fmla="*/ 0 h 5698"/>
                  <a:gd name="T44" fmla="*/ 3938 w 3938"/>
                  <a:gd name="T45" fmla="*/ 5698 h 56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938" h="5698">
                    <a:moveTo>
                      <a:pt x="0" y="2162"/>
                    </a:moveTo>
                    <a:lnTo>
                      <a:pt x="521" y="1832"/>
                    </a:lnTo>
                    <a:lnTo>
                      <a:pt x="3304" y="3417"/>
                    </a:lnTo>
                    <a:lnTo>
                      <a:pt x="2906" y="324"/>
                    </a:lnTo>
                    <a:lnTo>
                      <a:pt x="3419" y="0"/>
                    </a:lnTo>
                    <a:lnTo>
                      <a:pt x="3874" y="3959"/>
                    </a:lnTo>
                    <a:cubicBezTo>
                      <a:pt x="3931" y="4456"/>
                      <a:pt x="3938" y="4797"/>
                      <a:pt x="3895" y="4988"/>
                    </a:cubicBezTo>
                    <a:cubicBezTo>
                      <a:pt x="3852" y="5179"/>
                      <a:pt x="3722" y="5344"/>
                      <a:pt x="3504" y="5482"/>
                    </a:cubicBezTo>
                    <a:cubicBezTo>
                      <a:pt x="3371" y="5566"/>
                      <a:pt x="3188" y="5637"/>
                      <a:pt x="2955" y="5698"/>
                    </a:cubicBezTo>
                    <a:lnTo>
                      <a:pt x="2676" y="5257"/>
                    </a:lnTo>
                    <a:cubicBezTo>
                      <a:pt x="2864" y="5249"/>
                      <a:pt x="3036" y="5196"/>
                      <a:pt x="3190" y="5099"/>
                    </a:cubicBezTo>
                    <a:cubicBezTo>
                      <a:pt x="3315" y="5020"/>
                      <a:pt x="3400" y="4911"/>
                      <a:pt x="3440" y="4770"/>
                    </a:cubicBezTo>
                    <a:cubicBezTo>
                      <a:pt x="3481" y="4632"/>
                      <a:pt x="3466" y="4384"/>
                      <a:pt x="3392" y="4028"/>
                    </a:cubicBezTo>
                    <a:lnTo>
                      <a:pt x="0" y="2162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8" name="Freeform 43"/>
              <p:cNvSpPr>
                <a:spLocks/>
              </p:cNvSpPr>
              <p:nvPr/>
            </p:nvSpPr>
            <p:spPr bwMode="auto">
              <a:xfrm>
                <a:off x="2337" y="293"/>
                <a:ext cx="274" cy="400"/>
              </a:xfrm>
              <a:custGeom>
                <a:avLst/>
                <a:gdLst>
                  <a:gd name="T0" fmla="*/ 0 w 1884"/>
                  <a:gd name="T1" fmla="*/ 16 h 2754"/>
                  <a:gd name="T2" fmla="*/ 6 w 1884"/>
                  <a:gd name="T3" fmla="*/ 13 h 2754"/>
                  <a:gd name="T4" fmla="*/ 32 w 1884"/>
                  <a:gd name="T5" fmla="*/ 35 h 2754"/>
                  <a:gd name="T6" fmla="*/ 34 w 1884"/>
                  <a:gd name="T7" fmla="*/ 2 h 2754"/>
                  <a:gd name="T8" fmla="*/ 40 w 1884"/>
                  <a:gd name="T9" fmla="*/ 0 h 2754"/>
                  <a:gd name="T10" fmla="*/ 37 w 1884"/>
                  <a:gd name="T11" fmla="*/ 42 h 2754"/>
                  <a:gd name="T12" fmla="*/ 35 w 1884"/>
                  <a:gd name="T13" fmla="*/ 53 h 2754"/>
                  <a:gd name="T14" fmla="*/ 30 w 1884"/>
                  <a:gd name="T15" fmla="*/ 57 h 2754"/>
                  <a:gd name="T16" fmla="*/ 24 w 1884"/>
                  <a:gd name="T17" fmla="*/ 58 h 2754"/>
                  <a:gd name="T18" fmla="*/ 22 w 1884"/>
                  <a:gd name="T19" fmla="*/ 53 h 2754"/>
                  <a:gd name="T20" fmla="*/ 27 w 1884"/>
                  <a:gd name="T21" fmla="*/ 52 h 2754"/>
                  <a:gd name="T22" fmla="*/ 31 w 1884"/>
                  <a:gd name="T23" fmla="*/ 49 h 2754"/>
                  <a:gd name="T24" fmla="*/ 32 w 1884"/>
                  <a:gd name="T25" fmla="*/ 42 h 2754"/>
                  <a:gd name="T26" fmla="*/ 0 w 1884"/>
                  <a:gd name="T27" fmla="*/ 16 h 27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84"/>
                  <a:gd name="T43" fmla="*/ 0 h 2754"/>
                  <a:gd name="T44" fmla="*/ 1884 w 1884"/>
                  <a:gd name="T45" fmla="*/ 2754 h 275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84" h="2754">
                    <a:moveTo>
                      <a:pt x="0" y="737"/>
                    </a:moveTo>
                    <a:lnTo>
                      <a:pt x="287" y="625"/>
                    </a:lnTo>
                    <a:lnTo>
                      <a:pt x="1503" y="1667"/>
                    </a:lnTo>
                    <a:lnTo>
                      <a:pt x="1601" y="111"/>
                    </a:lnTo>
                    <a:lnTo>
                      <a:pt x="1884" y="0"/>
                    </a:lnTo>
                    <a:lnTo>
                      <a:pt x="1731" y="1987"/>
                    </a:lnTo>
                    <a:cubicBezTo>
                      <a:pt x="1712" y="2236"/>
                      <a:pt x="1684" y="2405"/>
                      <a:pt x="1644" y="2494"/>
                    </a:cubicBezTo>
                    <a:cubicBezTo>
                      <a:pt x="1605" y="2584"/>
                      <a:pt x="1525" y="2652"/>
                      <a:pt x="1405" y="2699"/>
                    </a:cubicBezTo>
                    <a:cubicBezTo>
                      <a:pt x="1332" y="2728"/>
                      <a:pt x="1235" y="2745"/>
                      <a:pt x="1115" y="2754"/>
                    </a:cubicBezTo>
                    <a:lnTo>
                      <a:pt x="1020" y="2510"/>
                    </a:lnTo>
                    <a:cubicBezTo>
                      <a:pt x="1113" y="2524"/>
                      <a:pt x="1203" y="2515"/>
                      <a:pt x="1288" y="2482"/>
                    </a:cubicBezTo>
                    <a:cubicBezTo>
                      <a:pt x="1357" y="2455"/>
                      <a:pt x="1408" y="2409"/>
                      <a:pt x="1442" y="2344"/>
                    </a:cubicBezTo>
                    <a:cubicBezTo>
                      <a:pt x="1474" y="2280"/>
                      <a:pt x="1490" y="2157"/>
                      <a:pt x="1489" y="1975"/>
                    </a:cubicBezTo>
                    <a:lnTo>
                      <a:pt x="0" y="7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9" name="Freeform 44"/>
              <p:cNvSpPr>
                <a:spLocks/>
              </p:cNvSpPr>
              <p:nvPr/>
            </p:nvSpPr>
            <p:spPr bwMode="auto">
              <a:xfrm>
                <a:off x="2697" y="238"/>
                <a:ext cx="308" cy="353"/>
              </a:xfrm>
              <a:custGeom>
                <a:avLst/>
                <a:gdLst>
                  <a:gd name="T0" fmla="*/ 38 w 2125"/>
                  <a:gd name="T1" fmla="*/ 30 h 2434"/>
                  <a:gd name="T2" fmla="*/ 45 w 2125"/>
                  <a:gd name="T3" fmla="*/ 31 h 2434"/>
                  <a:gd name="T4" fmla="*/ 39 w 2125"/>
                  <a:gd name="T5" fmla="*/ 44 h 2434"/>
                  <a:gd name="T6" fmla="*/ 28 w 2125"/>
                  <a:gd name="T7" fmla="*/ 50 h 2434"/>
                  <a:gd name="T8" fmla="*/ 14 w 2125"/>
                  <a:gd name="T9" fmla="*/ 49 h 2434"/>
                  <a:gd name="T10" fmla="*/ 6 w 2125"/>
                  <a:gd name="T11" fmla="*/ 41 h 2434"/>
                  <a:gd name="T12" fmla="*/ 1 w 2125"/>
                  <a:gd name="T13" fmla="*/ 29 h 2434"/>
                  <a:gd name="T14" fmla="*/ 1 w 2125"/>
                  <a:gd name="T15" fmla="*/ 16 h 2434"/>
                  <a:gd name="T16" fmla="*/ 8 w 2125"/>
                  <a:gd name="T17" fmla="*/ 6 h 2434"/>
                  <a:gd name="T18" fmla="*/ 19 w 2125"/>
                  <a:gd name="T19" fmla="*/ 1 h 2434"/>
                  <a:gd name="T20" fmla="*/ 32 w 2125"/>
                  <a:gd name="T21" fmla="*/ 2 h 2434"/>
                  <a:gd name="T22" fmla="*/ 41 w 2125"/>
                  <a:gd name="T23" fmla="*/ 12 h 2434"/>
                  <a:gd name="T24" fmla="*/ 34 w 2125"/>
                  <a:gd name="T25" fmla="*/ 14 h 2434"/>
                  <a:gd name="T26" fmla="*/ 28 w 2125"/>
                  <a:gd name="T27" fmla="*/ 7 h 2434"/>
                  <a:gd name="T28" fmla="*/ 20 w 2125"/>
                  <a:gd name="T29" fmla="*/ 6 h 2434"/>
                  <a:gd name="T30" fmla="*/ 11 w 2125"/>
                  <a:gd name="T31" fmla="*/ 10 h 2434"/>
                  <a:gd name="T32" fmla="*/ 7 w 2125"/>
                  <a:gd name="T33" fmla="*/ 18 h 2434"/>
                  <a:gd name="T34" fmla="*/ 7 w 2125"/>
                  <a:gd name="T35" fmla="*/ 28 h 2434"/>
                  <a:gd name="T36" fmla="*/ 11 w 2125"/>
                  <a:gd name="T37" fmla="*/ 38 h 2434"/>
                  <a:gd name="T38" fmla="*/ 18 w 2125"/>
                  <a:gd name="T39" fmla="*/ 44 h 2434"/>
                  <a:gd name="T40" fmla="*/ 26 w 2125"/>
                  <a:gd name="T41" fmla="*/ 45 h 2434"/>
                  <a:gd name="T42" fmla="*/ 35 w 2125"/>
                  <a:gd name="T43" fmla="*/ 40 h 2434"/>
                  <a:gd name="T44" fmla="*/ 38 w 2125"/>
                  <a:gd name="T45" fmla="*/ 30 h 243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125"/>
                  <a:gd name="T70" fmla="*/ 0 h 2434"/>
                  <a:gd name="T71" fmla="*/ 2125 w 2125"/>
                  <a:gd name="T72" fmla="*/ 2434 h 243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125" h="2434">
                    <a:moveTo>
                      <a:pt x="1811" y="1448"/>
                    </a:moveTo>
                    <a:lnTo>
                      <a:pt x="2125" y="1474"/>
                    </a:lnTo>
                    <a:cubicBezTo>
                      <a:pt x="2103" y="1731"/>
                      <a:pt x="2021" y="1940"/>
                      <a:pt x="1880" y="2096"/>
                    </a:cubicBezTo>
                    <a:cubicBezTo>
                      <a:pt x="1737" y="2254"/>
                      <a:pt x="1548" y="2353"/>
                      <a:pt x="1310" y="2393"/>
                    </a:cubicBezTo>
                    <a:cubicBezTo>
                      <a:pt x="1065" y="2434"/>
                      <a:pt x="858" y="2418"/>
                      <a:pt x="687" y="2343"/>
                    </a:cubicBezTo>
                    <a:cubicBezTo>
                      <a:pt x="517" y="2269"/>
                      <a:pt x="375" y="2145"/>
                      <a:pt x="264" y="1969"/>
                    </a:cubicBezTo>
                    <a:cubicBezTo>
                      <a:pt x="151" y="1793"/>
                      <a:pt x="76" y="1596"/>
                      <a:pt x="40" y="1379"/>
                    </a:cubicBezTo>
                    <a:cubicBezTo>
                      <a:pt x="0" y="1141"/>
                      <a:pt x="10" y="927"/>
                      <a:pt x="72" y="735"/>
                    </a:cubicBezTo>
                    <a:cubicBezTo>
                      <a:pt x="133" y="545"/>
                      <a:pt x="239" y="388"/>
                      <a:pt x="391" y="268"/>
                    </a:cubicBezTo>
                    <a:cubicBezTo>
                      <a:pt x="542" y="148"/>
                      <a:pt x="719" y="72"/>
                      <a:pt x="919" y="39"/>
                    </a:cubicBezTo>
                    <a:cubicBezTo>
                      <a:pt x="1147" y="0"/>
                      <a:pt x="1348" y="26"/>
                      <a:pt x="1523" y="116"/>
                    </a:cubicBezTo>
                    <a:cubicBezTo>
                      <a:pt x="1698" y="206"/>
                      <a:pt x="1834" y="351"/>
                      <a:pt x="1929" y="550"/>
                    </a:cubicBezTo>
                    <a:lnTo>
                      <a:pt x="1645" y="670"/>
                    </a:lnTo>
                    <a:cubicBezTo>
                      <a:pt x="1564" y="513"/>
                      <a:pt x="1468" y="406"/>
                      <a:pt x="1354" y="347"/>
                    </a:cubicBezTo>
                    <a:cubicBezTo>
                      <a:pt x="1240" y="288"/>
                      <a:pt x="1109" y="272"/>
                      <a:pt x="956" y="298"/>
                    </a:cubicBezTo>
                    <a:cubicBezTo>
                      <a:pt x="781" y="327"/>
                      <a:pt x="642" y="393"/>
                      <a:pt x="540" y="497"/>
                    </a:cubicBezTo>
                    <a:cubicBezTo>
                      <a:pt x="436" y="601"/>
                      <a:pt x="372" y="726"/>
                      <a:pt x="348" y="875"/>
                    </a:cubicBezTo>
                    <a:cubicBezTo>
                      <a:pt x="324" y="1025"/>
                      <a:pt x="325" y="1175"/>
                      <a:pt x="350" y="1325"/>
                    </a:cubicBezTo>
                    <a:cubicBezTo>
                      <a:pt x="383" y="1519"/>
                      <a:pt x="439" y="1682"/>
                      <a:pt x="521" y="1817"/>
                    </a:cubicBezTo>
                    <a:cubicBezTo>
                      <a:pt x="601" y="1952"/>
                      <a:pt x="706" y="2046"/>
                      <a:pt x="838" y="2097"/>
                    </a:cubicBezTo>
                    <a:cubicBezTo>
                      <a:pt x="969" y="2149"/>
                      <a:pt x="1104" y="2163"/>
                      <a:pt x="1242" y="2139"/>
                    </a:cubicBezTo>
                    <a:cubicBezTo>
                      <a:pt x="1411" y="2111"/>
                      <a:pt x="1546" y="2039"/>
                      <a:pt x="1646" y="1921"/>
                    </a:cubicBezTo>
                    <a:cubicBezTo>
                      <a:pt x="1746" y="1804"/>
                      <a:pt x="1801" y="1646"/>
                      <a:pt x="1811" y="1448"/>
                    </a:cubicBez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0" name="Freeform 45"/>
              <p:cNvSpPr>
                <a:spLocks noEditPoints="1"/>
              </p:cNvSpPr>
              <p:nvPr/>
            </p:nvSpPr>
            <p:spPr bwMode="auto">
              <a:xfrm>
                <a:off x="3050" y="219"/>
                <a:ext cx="360" cy="358"/>
              </a:xfrm>
              <a:custGeom>
                <a:avLst/>
                <a:gdLst>
                  <a:gd name="T0" fmla="*/ 3 w 2480"/>
                  <a:gd name="T1" fmla="*/ 0 h 2467"/>
                  <a:gd name="T2" fmla="*/ 10 w 2480"/>
                  <a:gd name="T3" fmla="*/ 0 h 2467"/>
                  <a:gd name="T4" fmla="*/ 8 w 2480"/>
                  <a:gd name="T5" fmla="*/ 21 h 2467"/>
                  <a:gd name="T6" fmla="*/ 20 w 2480"/>
                  <a:gd name="T7" fmla="*/ 22 h 2467"/>
                  <a:gd name="T8" fmla="*/ 35 w 2480"/>
                  <a:gd name="T9" fmla="*/ 27 h 2467"/>
                  <a:gd name="T10" fmla="*/ 38 w 2480"/>
                  <a:gd name="T11" fmla="*/ 37 h 2467"/>
                  <a:gd name="T12" fmla="*/ 33 w 2480"/>
                  <a:gd name="T13" fmla="*/ 47 h 2467"/>
                  <a:gd name="T14" fmla="*/ 18 w 2480"/>
                  <a:gd name="T15" fmla="*/ 50 h 2467"/>
                  <a:gd name="T16" fmla="*/ 0 w 2480"/>
                  <a:gd name="T17" fmla="*/ 48 h 2467"/>
                  <a:gd name="T18" fmla="*/ 3 w 2480"/>
                  <a:gd name="T19" fmla="*/ 0 h 2467"/>
                  <a:gd name="T20" fmla="*/ 7 w 2480"/>
                  <a:gd name="T21" fmla="*/ 44 h 2467"/>
                  <a:gd name="T22" fmla="*/ 19 w 2480"/>
                  <a:gd name="T23" fmla="*/ 44 h 2467"/>
                  <a:gd name="T24" fmla="*/ 27 w 2480"/>
                  <a:gd name="T25" fmla="*/ 43 h 2467"/>
                  <a:gd name="T26" fmla="*/ 31 w 2480"/>
                  <a:gd name="T27" fmla="*/ 37 h 2467"/>
                  <a:gd name="T28" fmla="*/ 29 w 2480"/>
                  <a:gd name="T29" fmla="*/ 31 h 2467"/>
                  <a:gd name="T30" fmla="*/ 25 w 2480"/>
                  <a:gd name="T31" fmla="*/ 28 h 2467"/>
                  <a:gd name="T32" fmla="*/ 17 w 2480"/>
                  <a:gd name="T33" fmla="*/ 27 h 2467"/>
                  <a:gd name="T34" fmla="*/ 8 w 2480"/>
                  <a:gd name="T35" fmla="*/ 27 h 2467"/>
                  <a:gd name="T36" fmla="*/ 7 w 2480"/>
                  <a:gd name="T37" fmla="*/ 44 h 2467"/>
                  <a:gd name="T38" fmla="*/ 46 w 2480"/>
                  <a:gd name="T39" fmla="*/ 3 h 2467"/>
                  <a:gd name="T40" fmla="*/ 52 w 2480"/>
                  <a:gd name="T41" fmla="*/ 3 h 2467"/>
                  <a:gd name="T42" fmla="*/ 49 w 2480"/>
                  <a:gd name="T43" fmla="*/ 52 h 2467"/>
                  <a:gd name="T44" fmla="*/ 42 w 2480"/>
                  <a:gd name="T45" fmla="*/ 52 h 2467"/>
                  <a:gd name="T46" fmla="*/ 46 w 2480"/>
                  <a:gd name="T47" fmla="*/ 3 h 246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80"/>
                  <a:gd name="T73" fmla="*/ 0 h 2467"/>
                  <a:gd name="T74" fmla="*/ 2480 w 2480"/>
                  <a:gd name="T75" fmla="*/ 2467 h 246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80" h="2467">
                    <a:moveTo>
                      <a:pt x="164" y="0"/>
                    </a:moveTo>
                    <a:lnTo>
                      <a:pt x="469" y="22"/>
                    </a:lnTo>
                    <a:lnTo>
                      <a:pt x="399" y="1005"/>
                    </a:lnTo>
                    <a:lnTo>
                      <a:pt x="948" y="1044"/>
                    </a:lnTo>
                    <a:cubicBezTo>
                      <a:pt x="1308" y="1070"/>
                      <a:pt x="1540" y="1152"/>
                      <a:pt x="1645" y="1294"/>
                    </a:cubicBezTo>
                    <a:cubicBezTo>
                      <a:pt x="1749" y="1435"/>
                      <a:pt x="1795" y="1590"/>
                      <a:pt x="1783" y="1758"/>
                    </a:cubicBezTo>
                    <a:cubicBezTo>
                      <a:pt x="1770" y="1936"/>
                      <a:pt x="1698" y="2087"/>
                      <a:pt x="1567" y="2212"/>
                    </a:cubicBezTo>
                    <a:cubicBezTo>
                      <a:pt x="1437" y="2337"/>
                      <a:pt x="1206" y="2388"/>
                      <a:pt x="876" y="2365"/>
                    </a:cubicBezTo>
                    <a:lnTo>
                      <a:pt x="0" y="2302"/>
                    </a:lnTo>
                    <a:lnTo>
                      <a:pt x="164" y="0"/>
                    </a:lnTo>
                    <a:close/>
                    <a:moveTo>
                      <a:pt x="323" y="2065"/>
                    </a:moveTo>
                    <a:lnTo>
                      <a:pt x="880" y="2104"/>
                    </a:lnTo>
                    <a:cubicBezTo>
                      <a:pt x="1072" y="2118"/>
                      <a:pt x="1214" y="2095"/>
                      <a:pt x="1305" y="2037"/>
                    </a:cubicBezTo>
                    <a:cubicBezTo>
                      <a:pt x="1396" y="1979"/>
                      <a:pt x="1446" y="1880"/>
                      <a:pt x="1456" y="1738"/>
                    </a:cubicBezTo>
                    <a:cubicBezTo>
                      <a:pt x="1463" y="1642"/>
                      <a:pt x="1442" y="1559"/>
                      <a:pt x="1394" y="1491"/>
                    </a:cubicBezTo>
                    <a:cubicBezTo>
                      <a:pt x="1347" y="1423"/>
                      <a:pt x="1283" y="1375"/>
                      <a:pt x="1201" y="1352"/>
                    </a:cubicBezTo>
                    <a:cubicBezTo>
                      <a:pt x="1119" y="1329"/>
                      <a:pt x="981" y="1310"/>
                      <a:pt x="788" y="1296"/>
                    </a:cubicBezTo>
                    <a:lnTo>
                      <a:pt x="380" y="1267"/>
                    </a:lnTo>
                    <a:lnTo>
                      <a:pt x="323" y="2065"/>
                    </a:lnTo>
                    <a:close/>
                    <a:moveTo>
                      <a:pt x="2175" y="143"/>
                    </a:moveTo>
                    <a:lnTo>
                      <a:pt x="2480" y="165"/>
                    </a:lnTo>
                    <a:lnTo>
                      <a:pt x="2316" y="2467"/>
                    </a:lnTo>
                    <a:lnTo>
                      <a:pt x="2011" y="2445"/>
                    </a:lnTo>
                    <a:lnTo>
                      <a:pt x="2175" y="143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1" name="Freeform 46"/>
              <p:cNvSpPr>
                <a:spLocks/>
              </p:cNvSpPr>
              <p:nvPr/>
            </p:nvSpPr>
            <p:spPr bwMode="auto">
              <a:xfrm>
                <a:off x="3493" y="264"/>
                <a:ext cx="265" cy="365"/>
              </a:xfrm>
              <a:custGeom>
                <a:avLst/>
                <a:gdLst>
                  <a:gd name="T0" fmla="*/ 19 w 265"/>
                  <a:gd name="T1" fmla="*/ 352 h 365"/>
                  <a:gd name="T2" fmla="*/ 105 w 265"/>
                  <a:gd name="T3" fmla="*/ 70 h 365"/>
                  <a:gd name="T4" fmla="*/ 0 w 265"/>
                  <a:gd name="T5" fmla="*/ 38 h 365"/>
                  <a:gd name="T6" fmla="*/ 11 w 265"/>
                  <a:gd name="T7" fmla="*/ 0 h 365"/>
                  <a:gd name="T8" fmla="*/ 265 w 265"/>
                  <a:gd name="T9" fmla="*/ 78 h 365"/>
                  <a:gd name="T10" fmla="*/ 254 w 265"/>
                  <a:gd name="T11" fmla="*/ 116 h 365"/>
                  <a:gd name="T12" fmla="*/ 148 w 265"/>
                  <a:gd name="T13" fmla="*/ 83 h 365"/>
                  <a:gd name="T14" fmla="*/ 61 w 265"/>
                  <a:gd name="T15" fmla="*/ 365 h 365"/>
                  <a:gd name="T16" fmla="*/ 19 w 265"/>
                  <a:gd name="T17" fmla="*/ 352 h 3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5"/>
                  <a:gd name="T28" fmla="*/ 0 h 365"/>
                  <a:gd name="T29" fmla="*/ 265 w 265"/>
                  <a:gd name="T30" fmla="*/ 365 h 3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5" h="365">
                    <a:moveTo>
                      <a:pt x="19" y="352"/>
                    </a:moveTo>
                    <a:lnTo>
                      <a:pt x="105" y="70"/>
                    </a:lnTo>
                    <a:lnTo>
                      <a:pt x="0" y="38"/>
                    </a:lnTo>
                    <a:lnTo>
                      <a:pt x="11" y="0"/>
                    </a:lnTo>
                    <a:lnTo>
                      <a:pt x="265" y="78"/>
                    </a:lnTo>
                    <a:lnTo>
                      <a:pt x="254" y="116"/>
                    </a:lnTo>
                    <a:lnTo>
                      <a:pt x="148" y="83"/>
                    </a:lnTo>
                    <a:lnTo>
                      <a:pt x="61" y="365"/>
                    </a:lnTo>
                    <a:lnTo>
                      <a:pt x="19" y="352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2" name="Freeform 47"/>
              <p:cNvSpPr>
                <a:spLocks noEditPoints="1"/>
              </p:cNvSpPr>
              <p:nvPr/>
            </p:nvSpPr>
            <p:spPr bwMode="auto">
              <a:xfrm>
                <a:off x="3646" y="418"/>
                <a:ext cx="313" cy="383"/>
              </a:xfrm>
              <a:custGeom>
                <a:avLst/>
                <a:gdLst>
                  <a:gd name="T0" fmla="*/ 0 w 2157"/>
                  <a:gd name="T1" fmla="*/ 34 h 2635"/>
                  <a:gd name="T2" fmla="*/ 39 w 2157"/>
                  <a:gd name="T3" fmla="*/ 0 h 2635"/>
                  <a:gd name="T4" fmla="*/ 45 w 2157"/>
                  <a:gd name="T5" fmla="*/ 3 h 2635"/>
                  <a:gd name="T6" fmla="*/ 40 w 2157"/>
                  <a:gd name="T7" fmla="*/ 56 h 2635"/>
                  <a:gd name="T8" fmla="*/ 34 w 2157"/>
                  <a:gd name="T9" fmla="*/ 52 h 2635"/>
                  <a:gd name="T10" fmla="*/ 36 w 2157"/>
                  <a:gd name="T11" fmla="*/ 36 h 2635"/>
                  <a:gd name="T12" fmla="*/ 18 w 2157"/>
                  <a:gd name="T13" fmla="*/ 27 h 2635"/>
                  <a:gd name="T14" fmla="*/ 6 w 2157"/>
                  <a:gd name="T15" fmla="*/ 38 h 2635"/>
                  <a:gd name="T16" fmla="*/ 0 w 2157"/>
                  <a:gd name="T17" fmla="*/ 34 h 2635"/>
                  <a:gd name="T18" fmla="*/ 22 w 2157"/>
                  <a:gd name="T19" fmla="*/ 23 h 2635"/>
                  <a:gd name="T20" fmla="*/ 36 w 2157"/>
                  <a:gd name="T21" fmla="*/ 31 h 2635"/>
                  <a:gd name="T22" fmla="*/ 38 w 2157"/>
                  <a:gd name="T23" fmla="*/ 17 h 2635"/>
                  <a:gd name="T24" fmla="*/ 40 w 2157"/>
                  <a:gd name="T25" fmla="*/ 6 h 2635"/>
                  <a:gd name="T26" fmla="*/ 33 w 2157"/>
                  <a:gd name="T27" fmla="*/ 13 h 2635"/>
                  <a:gd name="T28" fmla="*/ 22 w 2157"/>
                  <a:gd name="T29" fmla="*/ 23 h 263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57"/>
                  <a:gd name="T46" fmla="*/ 0 h 2635"/>
                  <a:gd name="T47" fmla="*/ 2157 w 2157"/>
                  <a:gd name="T48" fmla="*/ 2635 h 263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57" h="2635">
                    <a:moveTo>
                      <a:pt x="0" y="1621"/>
                    </a:moveTo>
                    <a:lnTo>
                      <a:pt x="1866" y="0"/>
                    </a:lnTo>
                    <a:lnTo>
                      <a:pt x="2157" y="155"/>
                    </a:lnTo>
                    <a:lnTo>
                      <a:pt x="1906" y="2635"/>
                    </a:lnTo>
                    <a:lnTo>
                      <a:pt x="1599" y="2472"/>
                    </a:lnTo>
                    <a:lnTo>
                      <a:pt x="1690" y="1729"/>
                    </a:lnTo>
                    <a:lnTo>
                      <a:pt x="838" y="1275"/>
                    </a:lnTo>
                    <a:lnTo>
                      <a:pt x="286" y="1773"/>
                    </a:lnTo>
                    <a:lnTo>
                      <a:pt x="0" y="1621"/>
                    </a:lnTo>
                    <a:close/>
                    <a:moveTo>
                      <a:pt x="1033" y="1097"/>
                    </a:moveTo>
                    <a:lnTo>
                      <a:pt x="1723" y="1465"/>
                    </a:lnTo>
                    <a:lnTo>
                      <a:pt x="1811" y="787"/>
                    </a:lnTo>
                    <a:cubicBezTo>
                      <a:pt x="1836" y="582"/>
                      <a:pt x="1865" y="415"/>
                      <a:pt x="1891" y="288"/>
                    </a:cubicBezTo>
                    <a:cubicBezTo>
                      <a:pt x="1795" y="404"/>
                      <a:pt x="1690" y="514"/>
                      <a:pt x="1574" y="618"/>
                    </a:cubicBezTo>
                    <a:lnTo>
                      <a:pt x="1033" y="109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3" name="Freeform 48"/>
              <p:cNvSpPr>
                <a:spLocks noEditPoints="1"/>
              </p:cNvSpPr>
              <p:nvPr/>
            </p:nvSpPr>
            <p:spPr bwMode="auto">
              <a:xfrm>
                <a:off x="3900" y="609"/>
                <a:ext cx="349" cy="376"/>
              </a:xfrm>
              <a:custGeom>
                <a:avLst/>
                <a:gdLst>
                  <a:gd name="T0" fmla="*/ 0 w 2405"/>
                  <a:gd name="T1" fmla="*/ 26 h 2591"/>
                  <a:gd name="T2" fmla="*/ 45 w 2405"/>
                  <a:gd name="T3" fmla="*/ 0 h 2591"/>
                  <a:gd name="T4" fmla="*/ 51 w 2405"/>
                  <a:gd name="T5" fmla="*/ 4 h 2591"/>
                  <a:gd name="T6" fmla="*/ 35 w 2405"/>
                  <a:gd name="T7" fmla="*/ 55 h 2591"/>
                  <a:gd name="T8" fmla="*/ 29 w 2405"/>
                  <a:gd name="T9" fmla="*/ 50 h 2591"/>
                  <a:gd name="T10" fmla="*/ 34 w 2405"/>
                  <a:gd name="T11" fmla="*/ 35 h 2591"/>
                  <a:gd name="T12" fmla="*/ 19 w 2405"/>
                  <a:gd name="T13" fmla="*/ 22 h 2591"/>
                  <a:gd name="T14" fmla="*/ 5 w 2405"/>
                  <a:gd name="T15" fmla="*/ 30 h 2591"/>
                  <a:gd name="T16" fmla="*/ 0 w 2405"/>
                  <a:gd name="T17" fmla="*/ 26 h 2591"/>
                  <a:gd name="T18" fmla="*/ 24 w 2405"/>
                  <a:gd name="T19" fmla="*/ 19 h 2591"/>
                  <a:gd name="T20" fmla="*/ 36 w 2405"/>
                  <a:gd name="T21" fmla="*/ 30 h 2591"/>
                  <a:gd name="T22" fmla="*/ 41 w 2405"/>
                  <a:gd name="T23" fmla="*/ 16 h 2591"/>
                  <a:gd name="T24" fmla="*/ 45 w 2405"/>
                  <a:gd name="T25" fmla="*/ 6 h 2591"/>
                  <a:gd name="T26" fmla="*/ 37 w 2405"/>
                  <a:gd name="T27" fmla="*/ 12 h 2591"/>
                  <a:gd name="T28" fmla="*/ 24 w 2405"/>
                  <a:gd name="T29" fmla="*/ 19 h 259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405"/>
                  <a:gd name="T46" fmla="*/ 0 h 2591"/>
                  <a:gd name="T47" fmla="*/ 2405 w 2405"/>
                  <a:gd name="T48" fmla="*/ 2591 h 259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405" h="2591">
                    <a:moveTo>
                      <a:pt x="0" y="1219"/>
                    </a:moveTo>
                    <a:lnTo>
                      <a:pt x="2151" y="0"/>
                    </a:lnTo>
                    <a:lnTo>
                      <a:pt x="2405" y="209"/>
                    </a:lnTo>
                    <a:lnTo>
                      <a:pt x="1667" y="2591"/>
                    </a:lnTo>
                    <a:lnTo>
                      <a:pt x="1399" y="2370"/>
                    </a:lnTo>
                    <a:lnTo>
                      <a:pt x="1635" y="1659"/>
                    </a:lnTo>
                    <a:lnTo>
                      <a:pt x="890" y="1046"/>
                    </a:lnTo>
                    <a:lnTo>
                      <a:pt x="250" y="1425"/>
                    </a:lnTo>
                    <a:lnTo>
                      <a:pt x="0" y="1219"/>
                    </a:lnTo>
                    <a:close/>
                    <a:moveTo>
                      <a:pt x="1116" y="910"/>
                    </a:moveTo>
                    <a:lnTo>
                      <a:pt x="1720" y="1408"/>
                    </a:lnTo>
                    <a:lnTo>
                      <a:pt x="1940" y="761"/>
                    </a:lnTo>
                    <a:cubicBezTo>
                      <a:pt x="2007" y="564"/>
                      <a:pt x="2067" y="406"/>
                      <a:pt x="2118" y="288"/>
                    </a:cubicBezTo>
                    <a:cubicBezTo>
                      <a:pt x="2001" y="383"/>
                      <a:pt x="1877" y="470"/>
                      <a:pt x="1742" y="549"/>
                    </a:cubicBezTo>
                    <a:lnTo>
                      <a:pt x="1116" y="910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4" name="Freeform 49"/>
              <p:cNvSpPr>
                <a:spLocks noEditPoints="1"/>
              </p:cNvSpPr>
              <p:nvPr/>
            </p:nvSpPr>
            <p:spPr bwMode="auto">
              <a:xfrm>
                <a:off x="4147" y="780"/>
                <a:ext cx="446" cy="418"/>
              </a:xfrm>
              <a:custGeom>
                <a:avLst/>
                <a:gdLst>
                  <a:gd name="T0" fmla="*/ 38 w 3068"/>
                  <a:gd name="T1" fmla="*/ 0 h 2881"/>
                  <a:gd name="T2" fmla="*/ 42 w 3068"/>
                  <a:gd name="T3" fmla="*/ 5 h 2881"/>
                  <a:gd name="T4" fmla="*/ 12 w 3068"/>
                  <a:gd name="T5" fmla="*/ 29 h 2881"/>
                  <a:gd name="T6" fmla="*/ 58 w 3068"/>
                  <a:gd name="T7" fmla="*/ 25 h 2881"/>
                  <a:gd name="T8" fmla="*/ 62 w 3068"/>
                  <a:gd name="T9" fmla="*/ 30 h 2881"/>
                  <a:gd name="T10" fmla="*/ 24 w 3068"/>
                  <a:gd name="T11" fmla="*/ 61 h 2881"/>
                  <a:gd name="T12" fmla="*/ 20 w 3068"/>
                  <a:gd name="T13" fmla="*/ 56 h 2881"/>
                  <a:gd name="T14" fmla="*/ 50 w 3068"/>
                  <a:gd name="T15" fmla="*/ 32 h 2881"/>
                  <a:gd name="T16" fmla="*/ 4 w 3068"/>
                  <a:gd name="T17" fmla="*/ 36 h 2881"/>
                  <a:gd name="T18" fmla="*/ 0 w 3068"/>
                  <a:gd name="T19" fmla="*/ 31 h 2881"/>
                  <a:gd name="T20" fmla="*/ 38 w 3068"/>
                  <a:gd name="T21" fmla="*/ 0 h 2881"/>
                  <a:gd name="T22" fmla="*/ 62 w 3068"/>
                  <a:gd name="T23" fmla="*/ 12 h 2881"/>
                  <a:gd name="T24" fmla="*/ 65 w 3068"/>
                  <a:gd name="T25" fmla="*/ 15 h 2881"/>
                  <a:gd name="T26" fmla="*/ 58 w 3068"/>
                  <a:gd name="T27" fmla="*/ 17 h 2881"/>
                  <a:gd name="T28" fmla="*/ 52 w 3068"/>
                  <a:gd name="T29" fmla="*/ 13 h 2881"/>
                  <a:gd name="T30" fmla="*/ 49 w 3068"/>
                  <a:gd name="T31" fmla="*/ 6 h 2881"/>
                  <a:gd name="T32" fmla="*/ 52 w 3068"/>
                  <a:gd name="T33" fmla="*/ 0 h 2881"/>
                  <a:gd name="T34" fmla="*/ 55 w 3068"/>
                  <a:gd name="T35" fmla="*/ 3 h 2881"/>
                  <a:gd name="T36" fmla="*/ 54 w 3068"/>
                  <a:gd name="T37" fmla="*/ 7 h 2881"/>
                  <a:gd name="T38" fmla="*/ 55 w 3068"/>
                  <a:gd name="T39" fmla="*/ 10 h 2881"/>
                  <a:gd name="T40" fmla="*/ 58 w 3068"/>
                  <a:gd name="T41" fmla="*/ 13 h 2881"/>
                  <a:gd name="T42" fmla="*/ 62 w 3068"/>
                  <a:gd name="T43" fmla="*/ 12 h 28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068"/>
                  <a:gd name="T67" fmla="*/ 0 h 2881"/>
                  <a:gd name="T68" fmla="*/ 3068 w 3068"/>
                  <a:gd name="T69" fmla="*/ 2881 h 288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068" h="2881">
                    <a:moveTo>
                      <a:pt x="1800" y="23"/>
                    </a:moveTo>
                    <a:lnTo>
                      <a:pt x="1973" y="239"/>
                    </a:lnTo>
                    <a:lnTo>
                      <a:pt x="548" y="1383"/>
                    </a:lnTo>
                    <a:lnTo>
                      <a:pt x="2742" y="1197"/>
                    </a:lnTo>
                    <a:lnTo>
                      <a:pt x="2934" y="1437"/>
                    </a:lnTo>
                    <a:lnTo>
                      <a:pt x="1134" y="2881"/>
                    </a:lnTo>
                    <a:lnTo>
                      <a:pt x="960" y="2664"/>
                    </a:lnTo>
                    <a:lnTo>
                      <a:pt x="2382" y="1524"/>
                    </a:lnTo>
                    <a:lnTo>
                      <a:pt x="191" y="1706"/>
                    </a:lnTo>
                    <a:lnTo>
                      <a:pt x="0" y="1467"/>
                    </a:lnTo>
                    <a:lnTo>
                      <a:pt x="1800" y="23"/>
                    </a:lnTo>
                    <a:close/>
                    <a:moveTo>
                      <a:pt x="2946" y="575"/>
                    </a:moveTo>
                    <a:lnTo>
                      <a:pt x="3068" y="725"/>
                    </a:lnTo>
                    <a:cubicBezTo>
                      <a:pt x="2956" y="795"/>
                      <a:pt x="2848" y="821"/>
                      <a:pt x="2742" y="803"/>
                    </a:cubicBezTo>
                    <a:cubicBezTo>
                      <a:pt x="2637" y="785"/>
                      <a:pt x="2543" y="723"/>
                      <a:pt x="2459" y="618"/>
                    </a:cubicBezTo>
                    <a:cubicBezTo>
                      <a:pt x="2375" y="514"/>
                      <a:pt x="2335" y="409"/>
                      <a:pt x="2340" y="302"/>
                    </a:cubicBezTo>
                    <a:cubicBezTo>
                      <a:pt x="2344" y="196"/>
                      <a:pt x="2392" y="95"/>
                      <a:pt x="2485" y="0"/>
                    </a:cubicBezTo>
                    <a:lnTo>
                      <a:pt x="2607" y="151"/>
                    </a:lnTo>
                    <a:cubicBezTo>
                      <a:pt x="2560" y="206"/>
                      <a:pt x="2537" y="263"/>
                      <a:pt x="2538" y="319"/>
                    </a:cubicBezTo>
                    <a:cubicBezTo>
                      <a:pt x="2536" y="375"/>
                      <a:pt x="2559" y="431"/>
                      <a:pt x="2605" y="489"/>
                    </a:cubicBezTo>
                    <a:cubicBezTo>
                      <a:pt x="2659" y="555"/>
                      <a:pt x="2713" y="595"/>
                      <a:pt x="2767" y="608"/>
                    </a:cubicBezTo>
                    <a:cubicBezTo>
                      <a:pt x="2819" y="620"/>
                      <a:pt x="2880" y="610"/>
                      <a:pt x="2946" y="575"/>
                    </a:cubicBez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5" name="Freeform 50"/>
              <p:cNvSpPr>
                <a:spLocks noEditPoints="1"/>
              </p:cNvSpPr>
              <p:nvPr/>
            </p:nvSpPr>
            <p:spPr bwMode="auto">
              <a:xfrm>
                <a:off x="4319" y="1167"/>
                <a:ext cx="379" cy="317"/>
              </a:xfrm>
              <a:custGeom>
                <a:avLst/>
                <a:gdLst>
                  <a:gd name="T0" fmla="*/ 0 w 2608"/>
                  <a:gd name="T1" fmla="*/ 5 h 2180"/>
                  <a:gd name="T2" fmla="*/ 52 w 2608"/>
                  <a:gd name="T3" fmla="*/ 0 h 2180"/>
                  <a:gd name="T4" fmla="*/ 55 w 2608"/>
                  <a:gd name="T5" fmla="*/ 6 h 2180"/>
                  <a:gd name="T6" fmla="*/ 21 w 2608"/>
                  <a:gd name="T7" fmla="*/ 46 h 2180"/>
                  <a:gd name="T8" fmla="*/ 17 w 2608"/>
                  <a:gd name="T9" fmla="*/ 40 h 2180"/>
                  <a:gd name="T10" fmla="*/ 28 w 2608"/>
                  <a:gd name="T11" fmla="*/ 28 h 2180"/>
                  <a:gd name="T12" fmla="*/ 19 w 2608"/>
                  <a:gd name="T13" fmla="*/ 10 h 2180"/>
                  <a:gd name="T14" fmla="*/ 3 w 2608"/>
                  <a:gd name="T15" fmla="*/ 11 h 2180"/>
                  <a:gd name="T16" fmla="*/ 0 w 2608"/>
                  <a:gd name="T17" fmla="*/ 5 h 2180"/>
                  <a:gd name="T18" fmla="*/ 24 w 2608"/>
                  <a:gd name="T19" fmla="*/ 9 h 2180"/>
                  <a:gd name="T20" fmla="*/ 32 w 2608"/>
                  <a:gd name="T21" fmla="*/ 24 h 2180"/>
                  <a:gd name="T22" fmla="*/ 41 w 2608"/>
                  <a:gd name="T23" fmla="*/ 13 h 2180"/>
                  <a:gd name="T24" fmla="*/ 49 w 2608"/>
                  <a:gd name="T25" fmla="*/ 5 h 2180"/>
                  <a:gd name="T26" fmla="*/ 39 w 2608"/>
                  <a:gd name="T27" fmla="*/ 7 h 2180"/>
                  <a:gd name="T28" fmla="*/ 24 w 2608"/>
                  <a:gd name="T29" fmla="*/ 9 h 21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608"/>
                  <a:gd name="T46" fmla="*/ 0 h 2180"/>
                  <a:gd name="T47" fmla="*/ 2608 w 2608"/>
                  <a:gd name="T48" fmla="*/ 2180 h 218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608" h="2180">
                    <a:moveTo>
                      <a:pt x="0" y="254"/>
                    </a:moveTo>
                    <a:lnTo>
                      <a:pt x="2459" y="0"/>
                    </a:lnTo>
                    <a:lnTo>
                      <a:pt x="2608" y="294"/>
                    </a:lnTo>
                    <a:lnTo>
                      <a:pt x="977" y="2180"/>
                    </a:lnTo>
                    <a:lnTo>
                      <a:pt x="819" y="1870"/>
                    </a:lnTo>
                    <a:lnTo>
                      <a:pt x="1321" y="1313"/>
                    </a:lnTo>
                    <a:lnTo>
                      <a:pt x="884" y="453"/>
                    </a:lnTo>
                    <a:lnTo>
                      <a:pt x="147" y="543"/>
                    </a:lnTo>
                    <a:lnTo>
                      <a:pt x="0" y="254"/>
                    </a:lnTo>
                    <a:close/>
                    <a:moveTo>
                      <a:pt x="1146" y="419"/>
                    </a:moveTo>
                    <a:lnTo>
                      <a:pt x="1500" y="1117"/>
                    </a:lnTo>
                    <a:lnTo>
                      <a:pt x="1961" y="613"/>
                    </a:lnTo>
                    <a:cubicBezTo>
                      <a:pt x="2100" y="459"/>
                      <a:pt x="2219" y="339"/>
                      <a:pt x="2314" y="250"/>
                    </a:cubicBezTo>
                    <a:cubicBezTo>
                      <a:pt x="2168" y="291"/>
                      <a:pt x="2019" y="320"/>
                      <a:pt x="1864" y="339"/>
                    </a:cubicBezTo>
                    <a:lnTo>
                      <a:pt x="1146" y="419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6" name="Freeform 51"/>
              <p:cNvSpPr>
                <a:spLocks/>
              </p:cNvSpPr>
              <p:nvPr/>
            </p:nvSpPr>
            <p:spPr bwMode="auto">
              <a:xfrm>
                <a:off x="4451" y="1386"/>
                <a:ext cx="403" cy="371"/>
              </a:xfrm>
              <a:custGeom>
                <a:avLst/>
                <a:gdLst>
                  <a:gd name="T0" fmla="*/ 0 w 2771"/>
                  <a:gd name="T1" fmla="*/ 11 h 2552"/>
                  <a:gd name="T2" fmla="*/ 30 w 2771"/>
                  <a:gd name="T3" fmla="*/ 22 h 2552"/>
                  <a:gd name="T4" fmla="*/ 48 w 2771"/>
                  <a:gd name="T5" fmla="*/ 0 h 2552"/>
                  <a:gd name="T6" fmla="*/ 50 w 2771"/>
                  <a:gd name="T7" fmla="*/ 7 h 2552"/>
                  <a:gd name="T8" fmla="*/ 40 w 2771"/>
                  <a:gd name="T9" fmla="*/ 19 h 2552"/>
                  <a:gd name="T10" fmla="*/ 35 w 2771"/>
                  <a:gd name="T11" fmla="*/ 25 h 2552"/>
                  <a:gd name="T12" fmla="*/ 42 w 2771"/>
                  <a:gd name="T13" fmla="*/ 27 h 2552"/>
                  <a:gd name="T14" fmla="*/ 57 w 2771"/>
                  <a:gd name="T15" fmla="*/ 33 h 2552"/>
                  <a:gd name="T16" fmla="*/ 59 w 2771"/>
                  <a:gd name="T17" fmla="*/ 40 h 2552"/>
                  <a:gd name="T18" fmla="*/ 32 w 2771"/>
                  <a:gd name="T19" fmla="*/ 29 h 2552"/>
                  <a:gd name="T20" fmla="*/ 12 w 2771"/>
                  <a:gd name="T21" fmla="*/ 54 h 2552"/>
                  <a:gd name="T22" fmla="*/ 10 w 2771"/>
                  <a:gd name="T23" fmla="*/ 46 h 2552"/>
                  <a:gd name="T24" fmla="*/ 23 w 2771"/>
                  <a:gd name="T25" fmla="*/ 30 h 2552"/>
                  <a:gd name="T26" fmla="*/ 26 w 2771"/>
                  <a:gd name="T27" fmla="*/ 27 h 2552"/>
                  <a:gd name="T28" fmla="*/ 22 w 2771"/>
                  <a:gd name="T29" fmla="*/ 26 h 2552"/>
                  <a:gd name="T30" fmla="*/ 2 w 2771"/>
                  <a:gd name="T31" fmla="*/ 18 h 2552"/>
                  <a:gd name="T32" fmla="*/ 0 w 2771"/>
                  <a:gd name="T33" fmla="*/ 11 h 25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1"/>
                  <a:gd name="T52" fmla="*/ 0 h 2552"/>
                  <a:gd name="T53" fmla="*/ 2771 w 2771"/>
                  <a:gd name="T54" fmla="*/ 2552 h 25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1" h="2552">
                    <a:moveTo>
                      <a:pt x="0" y="513"/>
                    </a:moveTo>
                    <a:lnTo>
                      <a:pt x="1397" y="1053"/>
                    </a:lnTo>
                    <a:lnTo>
                      <a:pt x="2253" y="0"/>
                    </a:lnTo>
                    <a:lnTo>
                      <a:pt x="2350" y="351"/>
                    </a:lnTo>
                    <a:lnTo>
                      <a:pt x="1891" y="912"/>
                    </a:lnTo>
                    <a:cubicBezTo>
                      <a:pt x="1795" y="1028"/>
                      <a:pt x="1721" y="1114"/>
                      <a:pt x="1667" y="1167"/>
                    </a:cubicBezTo>
                    <a:cubicBezTo>
                      <a:pt x="1761" y="1194"/>
                      <a:pt x="1862" y="1228"/>
                      <a:pt x="1969" y="1273"/>
                    </a:cubicBezTo>
                    <a:lnTo>
                      <a:pt x="2683" y="1557"/>
                    </a:lnTo>
                    <a:lnTo>
                      <a:pt x="2771" y="1877"/>
                    </a:lnTo>
                    <a:lnTo>
                      <a:pt x="1507" y="1385"/>
                    </a:lnTo>
                    <a:lnTo>
                      <a:pt x="564" y="2552"/>
                    </a:lnTo>
                    <a:lnTo>
                      <a:pt x="463" y="2188"/>
                    </a:lnTo>
                    <a:lnTo>
                      <a:pt x="1102" y="1409"/>
                    </a:lnTo>
                    <a:cubicBezTo>
                      <a:pt x="1139" y="1364"/>
                      <a:pt x="1180" y="1319"/>
                      <a:pt x="1224" y="1271"/>
                    </a:cubicBezTo>
                    <a:cubicBezTo>
                      <a:pt x="1130" y="1243"/>
                      <a:pt x="1064" y="1223"/>
                      <a:pt x="1028" y="1211"/>
                    </a:cubicBezTo>
                    <a:lnTo>
                      <a:pt x="98" y="866"/>
                    </a:lnTo>
                    <a:lnTo>
                      <a:pt x="0" y="513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7" name="Freeform 52"/>
              <p:cNvSpPr>
                <a:spLocks/>
              </p:cNvSpPr>
              <p:nvPr/>
            </p:nvSpPr>
            <p:spPr bwMode="auto">
              <a:xfrm>
                <a:off x="4534" y="1744"/>
                <a:ext cx="350" cy="301"/>
              </a:xfrm>
              <a:custGeom>
                <a:avLst/>
                <a:gdLst>
                  <a:gd name="T0" fmla="*/ 19 w 2412"/>
                  <a:gd name="T1" fmla="*/ 37 h 2077"/>
                  <a:gd name="T2" fmla="*/ 18 w 2412"/>
                  <a:gd name="T3" fmla="*/ 44 h 2077"/>
                  <a:gd name="T4" fmla="*/ 5 w 2412"/>
                  <a:gd name="T5" fmla="*/ 37 h 2077"/>
                  <a:gd name="T6" fmla="*/ 0 w 2412"/>
                  <a:gd name="T7" fmla="*/ 25 h 2077"/>
                  <a:gd name="T8" fmla="*/ 3 w 2412"/>
                  <a:gd name="T9" fmla="*/ 12 h 2077"/>
                  <a:gd name="T10" fmla="*/ 12 w 2412"/>
                  <a:gd name="T11" fmla="*/ 4 h 2077"/>
                  <a:gd name="T12" fmla="*/ 24 w 2412"/>
                  <a:gd name="T13" fmla="*/ 0 h 2077"/>
                  <a:gd name="T14" fmla="*/ 38 w 2412"/>
                  <a:gd name="T15" fmla="*/ 2 h 2077"/>
                  <a:gd name="T16" fmla="*/ 47 w 2412"/>
                  <a:gd name="T17" fmla="*/ 10 h 2077"/>
                  <a:gd name="T18" fmla="*/ 50 w 2412"/>
                  <a:gd name="T19" fmla="*/ 22 h 2077"/>
                  <a:gd name="T20" fmla="*/ 47 w 2412"/>
                  <a:gd name="T21" fmla="*/ 34 h 2077"/>
                  <a:gd name="T22" fmla="*/ 37 w 2412"/>
                  <a:gd name="T23" fmla="*/ 42 h 2077"/>
                  <a:gd name="T24" fmla="*/ 36 w 2412"/>
                  <a:gd name="T25" fmla="*/ 35 h 2077"/>
                  <a:gd name="T26" fmla="*/ 43 w 2412"/>
                  <a:gd name="T27" fmla="*/ 30 h 2077"/>
                  <a:gd name="T28" fmla="*/ 45 w 2412"/>
                  <a:gd name="T29" fmla="*/ 22 h 2077"/>
                  <a:gd name="T30" fmla="*/ 42 w 2412"/>
                  <a:gd name="T31" fmla="*/ 13 h 2077"/>
                  <a:gd name="T32" fmla="*/ 34 w 2412"/>
                  <a:gd name="T33" fmla="*/ 8 h 2077"/>
                  <a:gd name="T34" fmla="*/ 25 w 2412"/>
                  <a:gd name="T35" fmla="*/ 7 h 2077"/>
                  <a:gd name="T36" fmla="*/ 14 w 2412"/>
                  <a:gd name="T37" fmla="*/ 9 h 2077"/>
                  <a:gd name="T38" fmla="*/ 8 w 2412"/>
                  <a:gd name="T39" fmla="*/ 15 h 2077"/>
                  <a:gd name="T40" fmla="*/ 6 w 2412"/>
                  <a:gd name="T41" fmla="*/ 24 h 2077"/>
                  <a:gd name="T42" fmla="*/ 9 w 2412"/>
                  <a:gd name="T43" fmla="*/ 33 h 2077"/>
                  <a:gd name="T44" fmla="*/ 19 w 2412"/>
                  <a:gd name="T45" fmla="*/ 37 h 20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12"/>
                  <a:gd name="T70" fmla="*/ 0 h 2077"/>
                  <a:gd name="T71" fmla="*/ 2412 w 2412"/>
                  <a:gd name="T72" fmla="*/ 2077 h 207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12" h="2077">
                    <a:moveTo>
                      <a:pt x="901" y="1768"/>
                    </a:moveTo>
                    <a:lnTo>
                      <a:pt x="842" y="2077"/>
                    </a:lnTo>
                    <a:cubicBezTo>
                      <a:pt x="589" y="2028"/>
                      <a:pt x="390" y="1925"/>
                      <a:pt x="250" y="1768"/>
                    </a:cubicBezTo>
                    <a:cubicBezTo>
                      <a:pt x="108" y="1609"/>
                      <a:pt x="30" y="1410"/>
                      <a:pt x="15" y="1170"/>
                    </a:cubicBezTo>
                    <a:cubicBezTo>
                      <a:pt x="0" y="922"/>
                      <a:pt x="38" y="717"/>
                      <a:pt x="131" y="556"/>
                    </a:cubicBezTo>
                    <a:cubicBezTo>
                      <a:pt x="223" y="394"/>
                      <a:pt x="362" y="266"/>
                      <a:pt x="548" y="174"/>
                    </a:cubicBezTo>
                    <a:cubicBezTo>
                      <a:pt x="735" y="81"/>
                      <a:pt x="939" y="28"/>
                      <a:pt x="1159" y="15"/>
                    </a:cubicBezTo>
                    <a:cubicBezTo>
                      <a:pt x="1399" y="0"/>
                      <a:pt x="1611" y="33"/>
                      <a:pt x="1796" y="115"/>
                    </a:cubicBezTo>
                    <a:cubicBezTo>
                      <a:pt x="1979" y="196"/>
                      <a:pt x="2123" y="318"/>
                      <a:pt x="2226" y="482"/>
                    </a:cubicBezTo>
                    <a:cubicBezTo>
                      <a:pt x="2329" y="645"/>
                      <a:pt x="2386" y="829"/>
                      <a:pt x="2398" y="1032"/>
                    </a:cubicBezTo>
                    <a:cubicBezTo>
                      <a:pt x="2412" y="1263"/>
                      <a:pt x="2365" y="1460"/>
                      <a:pt x="2256" y="1624"/>
                    </a:cubicBezTo>
                    <a:cubicBezTo>
                      <a:pt x="2148" y="1788"/>
                      <a:pt x="1990" y="1908"/>
                      <a:pt x="1781" y="1982"/>
                    </a:cubicBezTo>
                    <a:lnTo>
                      <a:pt x="1692" y="1686"/>
                    </a:lnTo>
                    <a:cubicBezTo>
                      <a:pt x="1857" y="1622"/>
                      <a:pt x="1974" y="1538"/>
                      <a:pt x="2045" y="1432"/>
                    </a:cubicBezTo>
                    <a:cubicBezTo>
                      <a:pt x="2116" y="1325"/>
                      <a:pt x="2146" y="1195"/>
                      <a:pt x="2136" y="1041"/>
                    </a:cubicBezTo>
                    <a:cubicBezTo>
                      <a:pt x="2126" y="864"/>
                      <a:pt x="2074" y="718"/>
                      <a:pt x="1983" y="606"/>
                    </a:cubicBezTo>
                    <a:cubicBezTo>
                      <a:pt x="1891" y="491"/>
                      <a:pt x="1772" y="415"/>
                      <a:pt x="1627" y="375"/>
                    </a:cubicBezTo>
                    <a:cubicBezTo>
                      <a:pt x="1481" y="335"/>
                      <a:pt x="1332" y="320"/>
                      <a:pt x="1179" y="329"/>
                    </a:cubicBezTo>
                    <a:cubicBezTo>
                      <a:pt x="983" y="341"/>
                      <a:pt x="815" y="379"/>
                      <a:pt x="672" y="446"/>
                    </a:cubicBezTo>
                    <a:cubicBezTo>
                      <a:pt x="529" y="511"/>
                      <a:pt x="425" y="606"/>
                      <a:pt x="359" y="731"/>
                    </a:cubicBezTo>
                    <a:cubicBezTo>
                      <a:pt x="295" y="857"/>
                      <a:pt x="266" y="989"/>
                      <a:pt x="274" y="1129"/>
                    </a:cubicBezTo>
                    <a:cubicBezTo>
                      <a:pt x="285" y="1301"/>
                      <a:pt x="342" y="1442"/>
                      <a:pt x="448" y="1554"/>
                    </a:cubicBezTo>
                    <a:cubicBezTo>
                      <a:pt x="554" y="1666"/>
                      <a:pt x="705" y="1737"/>
                      <a:pt x="901" y="1768"/>
                    </a:cubicBez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8" name="Freeform 53"/>
              <p:cNvSpPr>
                <a:spLocks noEditPoints="1"/>
              </p:cNvSpPr>
              <p:nvPr/>
            </p:nvSpPr>
            <p:spPr bwMode="auto">
              <a:xfrm>
                <a:off x="4507" y="2044"/>
                <a:ext cx="358" cy="310"/>
              </a:xfrm>
              <a:custGeom>
                <a:avLst/>
                <a:gdLst>
                  <a:gd name="T0" fmla="*/ 7 w 2466"/>
                  <a:gd name="T1" fmla="*/ 0 h 2137"/>
                  <a:gd name="T2" fmla="*/ 52 w 2466"/>
                  <a:gd name="T3" fmla="*/ 25 h 2137"/>
                  <a:gd name="T4" fmla="*/ 51 w 2466"/>
                  <a:gd name="T5" fmla="*/ 32 h 2137"/>
                  <a:gd name="T6" fmla="*/ 0 w 2466"/>
                  <a:gd name="T7" fmla="*/ 45 h 2137"/>
                  <a:gd name="T8" fmla="*/ 1 w 2466"/>
                  <a:gd name="T9" fmla="*/ 38 h 2137"/>
                  <a:gd name="T10" fmla="*/ 16 w 2466"/>
                  <a:gd name="T11" fmla="*/ 34 h 2137"/>
                  <a:gd name="T12" fmla="*/ 19 w 2466"/>
                  <a:gd name="T13" fmla="*/ 14 h 2137"/>
                  <a:gd name="T14" fmla="*/ 6 w 2466"/>
                  <a:gd name="T15" fmla="*/ 7 h 2137"/>
                  <a:gd name="T16" fmla="*/ 7 w 2466"/>
                  <a:gd name="T17" fmla="*/ 0 h 2137"/>
                  <a:gd name="T18" fmla="*/ 24 w 2466"/>
                  <a:gd name="T19" fmla="*/ 17 h 2137"/>
                  <a:gd name="T20" fmla="*/ 22 w 2466"/>
                  <a:gd name="T21" fmla="*/ 33 h 2137"/>
                  <a:gd name="T22" fmla="*/ 36 w 2466"/>
                  <a:gd name="T23" fmla="*/ 30 h 2137"/>
                  <a:gd name="T24" fmla="*/ 46 w 2466"/>
                  <a:gd name="T25" fmla="*/ 28 h 2137"/>
                  <a:gd name="T26" fmla="*/ 38 w 2466"/>
                  <a:gd name="T27" fmla="*/ 24 h 2137"/>
                  <a:gd name="T28" fmla="*/ 24 w 2466"/>
                  <a:gd name="T29" fmla="*/ 17 h 21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466"/>
                  <a:gd name="T46" fmla="*/ 0 h 2137"/>
                  <a:gd name="T47" fmla="*/ 2466 w 2466"/>
                  <a:gd name="T48" fmla="*/ 2137 h 21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466" h="2137">
                    <a:moveTo>
                      <a:pt x="310" y="0"/>
                    </a:moveTo>
                    <a:lnTo>
                      <a:pt x="2466" y="1208"/>
                    </a:lnTo>
                    <a:lnTo>
                      <a:pt x="2419" y="1534"/>
                    </a:lnTo>
                    <a:lnTo>
                      <a:pt x="0" y="2137"/>
                    </a:lnTo>
                    <a:lnTo>
                      <a:pt x="50" y="1793"/>
                    </a:lnTo>
                    <a:lnTo>
                      <a:pt x="780" y="1627"/>
                    </a:lnTo>
                    <a:lnTo>
                      <a:pt x="918" y="672"/>
                    </a:lnTo>
                    <a:lnTo>
                      <a:pt x="263" y="321"/>
                    </a:lnTo>
                    <a:lnTo>
                      <a:pt x="310" y="0"/>
                    </a:lnTo>
                    <a:close/>
                    <a:moveTo>
                      <a:pt x="1152" y="795"/>
                    </a:moveTo>
                    <a:lnTo>
                      <a:pt x="1040" y="1569"/>
                    </a:lnTo>
                    <a:lnTo>
                      <a:pt x="1707" y="1423"/>
                    </a:lnTo>
                    <a:cubicBezTo>
                      <a:pt x="1909" y="1377"/>
                      <a:pt x="2075" y="1347"/>
                      <a:pt x="2204" y="1329"/>
                    </a:cubicBezTo>
                    <a:cubicBezTo>
                      <a:pt x="2062" y="1278"/>
                      <a:pt x="1923" y="1217"/>
                      <a:pt x="1785" y="1143"/>
                    </a:cubicBezTo>
                    <a:lnTo>
                      <a:pt x="1152" y="795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69" name="Freeform 54"/>
              <p:cNvSpPr>
                <a:spLocks noEditPoints="1"/>
              </p:cNvSpPr>
              <p:nvPr/>
            </p:nvSpPr>
            <p:spPr bwMode="auto">
              <a:xfrm>
                <a:off x="4407" y="2328"/>
                <a:ext cx="378" cy="294"/>
              </a:xfrm>
              <a:custGeom>
                <a:avLst/>
                <a:gdLst>
                  <a:gd name="T0" fmla="*/ 15 w 2602"/>
                  <a:gd name="T1" fmla="*/ 0 h 2033"/>
                  <a:gd name="T2" fmla="*/ 55 w 2602"/>
                  <a:gd name="T3" fmla="*/ 34 h 2033"/>
                  <a:gd name="T4" fmla="*/ 53 w 2602"/>
                  <a:gd name="T5" fmla="*/ 40 h 2033"/>
                  <a:gd name="T6" fmla="*/ 0 w 2602"/>
                  <a:gd name="T7" fmla="*/ 43 h 2033"/>
                  <a:gd name="T8" fmla="*/ 2 w 2602"/>
                  <a:gd name="T9" fmla="*/ 36 h 2033"/>
                  <a:gd name="T10" fmla="*/ 18 w 2602"/>
                  <a:gd name="T11" fmla="*/ 35 h 2033"/>
                  <a:gd name="T12" fmla="*/ 25 w 2602"/>
                  <a:gd name="T13" fmla="*/ 16 h 2033"/>
                  <a:gd name="T14" fmla="*/ 13 w 2602"/>
                  <a:gd name="T15" fmla="*/ 6 h 2033"/>
                  <a:gd name="T16" fmla="*/ 15 w 2602"/>
                  <a:gd name="T17" fmla="*/ 0 h 2033"/>
                  <a:gd name="T18" fmla="*/ 29 w 2602"/>
                  <a:gd name="T19" fmla="*/ 20 h 2033"/>
                  <a:gd name="T20" fmla="*/ 24 w 2602"/>
                  <a:gd name="T21" fmla="*/ 35 h 2033"/>
                  <a:gd name="T22" fmla="*/ 38 w 2602"/>
                  <a:gd name="T23" fmla="*/ 35 h 2033"/>
                  <a:gd name="T24" fmla="*/ 49 w 2602"/>
                  <a:gd name="T25" fmla="*/ 35 h 2033"/>
                  <a:gd name="T26" fmla="*/ 41 w 2602"/>
                  <a:gd name="T27" fmla="*/ 30 h 2033"/>
                  <a:gd name="T28" fmla="*/ 29 w 2602"/>
                  <a:gd name="T29" fmla="*/ 20 h 20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602"/>
                  <a:gd name="T46" fmla="*/ 0 h 2033"/>
                  <a:gd name="T47" fmla="*/ 2602 w 2602"/>
                  <a:gd name="T48" fmla="*/ 2033 h 203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602" h="2033">
                    <a:moveTo>
                      <a:pt x="729" y="0"/>
                    </a:moveTo>
                    <a:lnTo>
                      <a:pt x="2602" y="1613"/>
                    </a:lnTo>
                    <a:lnTo>
                      <a:pt x="2491" y="1922"/>
                    </a:lnTo>
                    <a:lnTo>
                      <a:pt x="0" y="2033"/>
                    </a:lnTo>
                    <a:lnTo>
                      <a:pt x="117" y="1705"/>
                    </a:lnTo>
                    <a:lnTo>
                      <a:pt x="866" y="1688"/>
                    </a:lnTo>
                    <a:lnTo>
                      <a:pt x="1192" y="779"/>
                    </a:lnTo>
                    <a:lnTo>
                      <a:pt x="619" y="305"/>
                    </a:lnTo>
                    <a:lnTo>
                      <a:pt x="729" y="0"/>
                    </a:lnTo>
                    <a:close/>
                    <a:moveTo>
                      <a:pt x="1396" y="946"/>
                    </a:moveTo>
                    <a:lnTo>
                      <a:pt x="1132" y="1683"/>
                    </a:lnTo>
                    <a:lnTo>
                      <a:pt x="1815" y="1672"/>
                    </a:lnTo>
                    <a:cubicBezTo>
                      <a:pt x="2022" y="1668"/>
                      <a:pt x="2191" y="1671"/>
                      <a:pt x="2321" y="1679"/>
                    </a:cubicBezTo>
                    <a:cubicBezTo>
                      <a:pt x="2191" y="1601"/>
                      <a:pt x="2067" y="1513"/>
                      <a:pt x="1947" y="1413"/>
                    </a:cubicBezTo>
                    <a:lnTo>
                      <a:pt x="1396" y="946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0" name="Freeform 55"/>
              <p:cNvSpPr>
                <a:spLocks/>
              </p:cNvSpPr>
              <p:nvPr/>
            </p:nvSpPr>
            <p:spPr bwMode="auto">
              <a:xfrm>
                <a:off x="4295" y="2671"/>
                <a:ext cx="347" cy="330"/>
              </a:xfrm>
              <a:custGeom>
                <a:avLst/>
                <a:gdLst>
                  <a:gd name="T0" fmla="*/ 12 w 2391"/>
                  <a:gd name="T1" fmla="*/ 32 h 2279"/>
                  <a:gd name="T2" fmla="*/ 7 w 2391"/>
                  <a:gd name="T3" fmla="*/ 37 h 2279"/>
                  <a:gd name="T4" fmla="*/ 1 w 2391"/>
                  <a:gd name="T5" fmla="*/ 24 h 2279"/>
                  <a:gd name="T6" fmla="*/ 4 w 2391"/>
                  <a:gd name="T7" fmla="*/ 11 h 2279"/>
                  <a:gd name="T8" fmla="*/ 13 w 2391"/>
                  <a:gd name="T9" fmla="*/ 2 h 2279"/>
                  <a:gd name="T10" fmla="*/ 25 w 2391"/>
                  <a:gd name="T11" fmla="*/ 1 h 2279"/>
                  <a:gd name="T12" fmla="*/ 37 w 2391"/>
                  <a:gd name="T13" fmla="*/ 5 h 2279"/>
                  <a:gd name="T14" fmla="*/ 47 w 2391"/>
                  <a:gd name="T15" fmla="*/ 15 h 2279"/>
                  <a:gd name="T16" fmla="*/ 50 w 2391"/>
                  <a:gd name="T17" fmla="*/ 26 h 2279"/>
                  <a:gd name="T18" fmla="*/ 46 w 2391"/>
                  <a:gd name="T19" fmla="*/ 38 h 2279"/>
                  <a:gd name="T20" fmla="*/ 37 w 2391"/>
                  <a:gd name="T21" fmla="*/ 46 h 2279"/>
                  <a:gd name="T22" fmla="*/ 24 w 2391"/>
                  <a:gd name="T23" fmla="*/ 46 h 2279"/>
                  <a:gd name="T24" fmla="*/ 26 w 2391"/>
                  <a:gd name="T25" fmla="*/ 40 h 2279"/>
                  <a:gd name="T26" fmla="*/ 36 w 2391"/>
                  <a:gd name="T27" fmla="*/ 40 h 2279"/>
                  <a:gd name="T28" fmla="*/ 42 w 2391"/>
                  <a:gd name="T29" fmla="*/ 35 h 2279"/>
                  <a:gd name="T30" fmla="*/ 44 w 2391"/>
                  <a:gd name="T31" fmla="*/ 25 h 2279"/>
                  <a:gd name="T32" fmla="*/ 41 w 2391"/>
                  <a:gd name="T33" fmla="*/ 17 h 2279"/>
                  <a:gd name="T34" fmla="*/ 34 w 2391"/>
                  <a:gd name="T35" fmla="*/ 11 h 2279"/>
                  <a:gd name="T36" fmla="*/ 24 w 2391"/>
                  <a:gd name="T37" fmla="*/ 7 h 2279"/>
                  <a:gd name="T38" fmla="*/ 15 w 2391"/>
                  <a:gd name="T39" fmla="*/ 8 h 2279"/>
                  <a:gd name="T40" fmla="*/ 9 w 2391"/>
                  <a:gd name="T41" fmla="*/ 14 h 2279"/>
                  <a:gd name="T42" fmla="*/ 7 w 2391"/>
                  <a:gd name="T43" fmla="*/ 23 h 2279"/>
                  <a:gd name="T44" fmla="*/ 12 w 2391"/>
                  <a:gd name="T45" fmla="*/ 32 h 227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391"/>
                  <a:gd name="T70" fmla="*/ 0 h 2279"/>
                  <a:gd name="T71" fmla="*/ 2391 w 2391"/>
                  <a:gd name="T72" fmla="*/ 2279 h 227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391" h="2279">
                    <a:moveTo>
                      <a:pt x="557" y="1538"/>
                    </a:moveTo>
                    <a:lnTo>
                      <a:pt x="331" y="1757"/>
                    </a:lnTo>
                    <a:cubicBezTo>
                      <a:pt x="152" y="1571"/>
                      <a:pt x="49" y="1372"/>
                      <a:pt x="25" y="1163"/>
                    </a:cubicBezTo>
                    <a:cubicBezTo>
                      <a:pt x="0" y="951"/>
                      <a:pt x="51" y="744"/>
                      <a:pt x="177" y="539"/>
                    </a:cubicBezTo>
                    <a:cubicBezTo>
                      <a:pt x="308" y="327"/>
                      <a:pt x="457" y="183"/>
                      <a:pt x="626" y="104"/>
                    </a:cubicBezTo>
                    <a:cubicBezTo>
                      <a:pt x="794" y="25"/>
                      <a:pt x="981" y="0"/>
                      <a:pt x="1187" y="32"/>
                    </a:cubicBezTo>
                    <a:cubicBezTo>
                      <a:pt x="1393" y="64"/>
                      <a:pt x="1590" y="137"/>
                      <a:pt x="1778" y="253"/>
                    </a:cubicBezTo>
                    <a:cubicBezTo>
                      <a:pt x="1982" y="380"/>
                      <a:pt x="2136" y="529"/>
                      <a:pt x="2240" y="702"/>
                    </a:cubicBezTo>
                    <a:cubicBezTo>
                      <a:pt x="2344" y="874"/>
                      <a:pt x="2391" y="1057"/>
                      <a:pt x="2381" y="1250"/>
                    </a:cubicBezTo>
                    <a:cubicBezTo>
                      <a:pt x="2371" y="1443"/>
                      <a:pt x="2311" y="1626"/>
                      <a:pt x="2205" y="1798"/>
                    </a:cubicBezTo>
                    <a:cubicBezTo>
                      <a:pt x="2083" y="1995"/>
                      <a:pt x="1931" y="2129"/>
                      <a:pt x="1748" y="2201"/>
                    </a:cubicBezTo>
                    <a:cubicBezTo>
                      <a:pt x="1565" y="2273"/>
                      <a:pt x="1366" y="2279"/>
                      <a:pt x="1153" y="2220"/>
                    </a:cubicBezTo>
                    <a:lnTo>
                      <a:pt x="1251" y="1927"/>
                    </a:lnTo>
                    <a:cubicBezTo>
                      <a:pt x="1423" y="1970"/>
                      <a:pt x="1566" y="1968"/>
                      <a:pt x="1686" y="1922"/>
                    </a:cubicBezTo>
                    <a:cubicBezTo>
                      <a:pt x="1805" y="1875"/>
                      <a:pt x="1904" y="1787"/>
                      <a:pt x="1986" y="1656"/>
                    </a:cubicBezTo>
                    <a:cubicBezTo>
                      <a:pt x="2079" y="1504"/>
                      <a:pt x="2121" y="1356"/>
                      <a:pt x="2111" y="1211"/>
                    </a:cubicBezTo>
                    <a:cubicBezTo>
                      <a:pt x="2101" y="1065"/>
                      <a:pt x="2049" y="934"/>
                      <a:pt x="1953" y="817"/>
                    </a:cubicBezTo>
                    <a:cubicBezTo>
                      <a:pt x="1857" y="700"/>
                      <a:pt x="1743" y="602"/>
                      <a:pt x="1613" y="522"/>
                    </a:cubicBezTo>
                    <a:cubicBezTo>
                      <a:pt x="1446" y="419"/>
                      <a:pt x="1286" y="353"/>
                      <a:pt x="1131" y="326"/>
                    </a:cubicBezTo>
                    <a:cubicBezTo>
                      <a:pt x="977" y="297"/>
                      <a:pt x="837" y="314"/>
                      <a:pt x="712" y="379"/>
                    </a:cubicBezTo>
                    <a:cubicBezTo>
                      <a:pt x="586" y="444"/>
                      <a:pt x="487" y="536"/>
                      <a:pt x="413" y="655"/>
                    </a:cubicBezTo>
                    <a:cubicBezTo>
                      <a:pt x="323" y="801"/>
                      <a:pt x="288" y="950"/>
                      <a:pt x="310" y="1102"/>
                    </a:cubicBezTo>
                    <a:cubicBezTo>
                      <a:pt x="333" y="1255"/>
                      <a:pt x="415" y="1400"/>
                      <a:pt x="557" y="1538"/>
                    </a:cubicBez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1" name="Freeform 56"/>
              <p:cNvSpPr>
                <a:spLocks/>
              </p:cNvSpPr>
              <p:nvPr/>
            </p:nvSpPr>
            <p:spPr bwMode="auto">
              <a:xfrm>
                <a:off x="4174" y="2900"/>
                <a:ext cx="326" cy="408"/>
              </a:xfrm>
              <a:custGeom>
                <a:avLst/>
                <a:gdLst>
                  <a:gd name="T0" fmla="*/ 47 w 2242"/>
                  <a:gd name="T1" fmla="*/ 28 h 2817"/>
                  <a:gd name="T2" fmla="*/ 43 w 2242"/>
                  <a:gd name="T3" fmla="*/ 33 h 2817"/>
                  <a:gd name="T4" fmla="*/ 10 w 2242"/>
                  <a:gd name="T5" fmla="*/ 24 h 2817"/>
                  <a:gd name="T6" fmla="*/ 23 w 2242"/>
                  <a:gd name="T7" fmla="*/ 54 h 2817"/>
                  <a:gd name="T8" fmla="*/ 18 w 2242"/>
                  <a:gd name="T9" fmla="*/ 59 h 2817"/>
                  <a:gd name="T10" fmla="*/ 3 w 2242"/>
                  <a:gd name="T11" fmla="*/ 20 h 2817"/>
                  <a:gd name="T12" fmla="*/ 0 w 2242"/>
                  <a:gd name="T13" fmla="*/ 10 h 2817"/>
                  <a:gd name="T14" fmla="*/ 3 w 2242"/>
                  <a:gd name="T15" fmla="*/ 4 h 2817"/>
                  <a:gd name="T16" fmla="*/ 8 w 2242"/>
                  <a:gd name="T17" fmla="*/ 0 h 2817"/>
                  <a:gd name="T18" fmla="*/ 12 w 2242"/>
                  <a:gd name="T19" fmla="*/ 4 h 2817"/>
                  <a:gd name="T20" fmla="*/ 7 w 2242"/>
                  <a:gd name="T21" fmla="*/ 7 h 2817"/>
                  <a:gd name="T22" fmla="*/ 5 w 2242"/>
                  <a:gd name="T23" fmla="*/ 11 h 2817"/>
                  <a:gd name="T24" fmla="*/ 8 w 2242"/>
                  <a:gd name="T25" fmla="*/ 18 h 2817"/>
                  <a:gd name="T26" fmla="*/ 47 w 2242"/>
                  <a:gd name="T27" fmla="*/ 28 h 28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242"/>
                  <a:gd name="T43" fmla="*/ 0 h 2817"/>
                  <a:gd name="T44" fmla="*/ 2242 w 2242"/>
                  <a:gd name="T45" fmla="*/ 2817 h 28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242" h="2817">
                    <a:moveTo>
                      <a:pt x="2242" y="1344"/>
                    </a:moveTo>
                    <a:lnTo>
                      <a:pt x="2030" y="1569"/>
                    </a:lnTo>
                    <a:lnTo>
                      <a:pt x="485" y="1148"/>
                    </a:lnTo>
                    <a:lnTo>
                      <a:pt x="1064" y="2596"/>
                    </a:lnTo>
                    <a:lnTo>
                      <a:pt x="856" y="2817"/>
                    </a:lnTo>
                    <a:lnTo>
                      <a:pt x="142" y="957"/>
                    </a:lnTo>
                    <a:cubicBezTo>
                      <a:pt x="52" y="724"/>
                      <a:pt x="6" y="559"/>
                      <a:pt x="3" y="461"/>
                    </a:cubicBezTo>
                    <a:cubicBezTo>
                      <a:pt x="0" y="363"/>
                      <a:pt x="43" y="268"/>
                      <a:pt x="131" y="173"/>
                    </a:cubicBezTo>
                    <a:cubicBezTo>
                      <a:pt x="185" y="116"/>
                      <a:pt x="265" y="59"/>
                      <a:pt x="370" y="0"/>
                    </a:cubicBezTo>
                    <a:lnTo>
                      <a:pt x="560" y="179"/>
                    </a:lnTo>
                    <a:cubicBezTo>
                      <a:pt x="470" y="207"/>
                      <a:pt x="393" y="253"/>
                      <a:pt x="331" y="320"/>
                    </a:cubicBezTo>
                    <a:cubicBezTo>
                      <a:pt x="280" y="374"/>
                      <a:pt x="253" y="437"/>
                      <a:pt x="251" y="510"/>
                    </a:cubicBezTo>
                    <a:cubicBezTo>
                      <a:pt x="248" y="582"/>
                      <a:pt x="286" y="700"/>
                      <a:pt x="366" y="863"/>
                    </a:cubicBezTo>
                    <a:lnTo>
                      <a:pt x="2242" y="1344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2" name="Freeform 57"/>
              <p:cNvSpPr>
                <a:spLocks/>
              </p:cNvSpPr>
              <p:nvPr/>
            </p:nvSpPr>
            <p:spPr bwMode="auto">
              <a:xfrm>
                <a:off x="3969" y="3094"/>
                <a:ext cx="298" cy="415"/>
              </a:xfrm>
              <a:custGeom>
                <a:avLst/>
                <a:gdLst>
                  <a:gd name="T0" fmla="*/ 43 w 2048"/>
                  <a:gd name="T1" fmla="*/ 35 h 2859"/>
                  <a:gd name="T2" fmla="*/ 38 w 2048"/>
                  <a:gd name="T3" fmla="*/ 39 h 2859"/>
                  <a:gd name="T4" fmla="*/ 8 w 2048"/>
                  <a:gd name="T5" fmla="*/ 24 h 2859"/>
                  <a:gd name="T6" fmla="*/ 14 w 2048"/>
                  <a:gd name="T7" fmla="*/ 56 h 2859"/>
                  <a:gd name="T8" fmla="*/ 9 w 2048"/>
                  <a:gd name="T9" fmla="*/ 60 h 2859"/>
                  <a:gd name="T10" fmla="*/ 1 w 2048"/>
                  <a:gd name="T11" fmla="*/ 19 h 2859"/>
                  <a:gd name="T12" fmla="*/ 0 w 2048"/>
                  <a:gd name="T13" fmla="*/ 8 h 2859"/>
                  <a:gd name="T14" fmla="*/ 4 w 2048"/>
                  <a:gd name="T15" fmla="*/ 3 h 2859"/>
                  <a:gd name="T16" fmla="*/ 10 w 2048"/>
                  <a:gd name="T17" fmla="*/ 0 h 2859"/>
                  <a:gd name="T18" fmla="*/ 13 w 2048"/>
                  <a:gd name="T19" fmla="*/ 4 h 2859"/>
                  <a:gd name="T20" fmla="*/ 8 w 2048"/>
                  <a:gd name="T21" fmla="*/ 7 h 2859"/>
                  <a:gd name="T22" fmla="*/ 5 w 2048"/>
                  <a:gd name="T23" fmla="*/ 10 h 2859"/>
                  <a:gd name="T24" fmla="*/ 6 w 2048"/>
                  <a:gd name="T25" fmla="*/ 18 h 2859"/>
                  <a:gd name="T26" fmla="*/ 43 w 2048"/>
                  <a:gd name="T27" fmla="*/ 35 h 285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48"/>
                  <a:gd name="T43" fmla="*/ 0 h 2859"/>
                  <a:gd name="T44" fmla="*/ 2048 w 2048"/>
                  <a:gd name="T45" fmla="*/ 2859 h 285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48" h="2859">
                    <a:moveTo>
                      <a:pt x="2048" y="1672"/>
                    </a:moveTo>
                    <a:lnTo>
                      <a:pt x="1798" y="1853"/>
                    </a:lnTo>
                    <a:lnTo>
                      <a:pt x="359" y="1150"/>
                    </a:lnTo>
                    <a:lnTo>
                      <a:pt x="656" y="2680"/>
                    </a:lnTo>
                    <a:lnTo>
                      <a:pt x="410" y="2859"/>
                    </a:lnTo>
                    <a:lnTo>
                      <a:pt x="58" y="898"/>
                    </a:lnTo>
                    <a:cubicBezTo>
                      <a:pt x="14" y="651"/>
                      <a:pt x="0" y="481"/>
                      <a:pt x="15" y="384"/>
                    </a:cubicBezTo>
                    <a:cubicBezTo>
                      <a:pt x="31" y="288"/>
                      <a:pt x="91" y="202"/>
                      <a:pt x="195" y="126"/>
                    </a:cubicBezTo>
                    <a:cubicBezTo>
                      <a:pt x="259" y="80"/>
                      <a:pt x="348" y="39"/>
                      <a:pt x="462" y="0"/>
                    </a:cubicBezTo>
                    <a:lnTo>
                      <a:pt x="615" y="212"/>
                    </a:lnTo>
                    <a:cubicBezTo>
                      <a:pt x="521" y="222"/>
                      <a:pt x="438" y="254"/>
                      <a:pt x="363" y="307"/>
                    </a:cubicBezTo>
                    <a:cubicBezTo>
                      <a:pt x="304" y="350"/>
                      <a:pt x="265" y="407"/>
                      <a:pt x="249" y="480"/>
                    </a:cubicBezTo>
                    <a:cubicBezTo>
                      <a:pt x="233" y="549"/>
                      <a:pt x="249" y="672"/>
                      <a:pt x="296" y="848"/>
                    </a:cubicBezTo>
                    <a:lnTo>
                      <a:pt x="2048" y="1672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3" name="Freeform 58"/>
              <p:cNvSpPr>
                <a:spLocks/>
              </p:cNvSpPr>
              <p:nvPr/>
            </p:nvSpPr>
            <p:spPr bwMode="auto">
              <a:xfrm>
                <a:off x="3581" y="3242"/>
                <a:ext cx="378" cy="413"/>
              </a:xfrm>
              <a:custGeom>
                <a:avLst/>
                <a:gdLst>
                  <a:gd name="T0" fmla="*/ 240 w 378"/>
                  <a:gd name="T1" fmla="*/ 0 h 413"/>
                  <a:gd name="T2" fmla="*/ 378 w 378"/>
                  <a:gd name="T3" fmla="*/ 305 h 413"/>
                  <a:gd name="T4" fmla="*/ 337 w 378"/>
                  <a:gd name="T5" fmla="*/ 324 h 413"/>
                  <a:gd name="T6" fmla="*/ 281 w 378"/>
                  <a:gd name="T7" fmla="*/ 198 h 413"/>
                  <a:gd name="T8" fmla="*/ 122 w 378"/>
                  <a:gd name="T9" fmla="*/ 270 h 413"/>
                  <a:gd name="T10" fmla="*/ 178 w 378"/>
                  <a:gd name="T11" fmla="*/ 395 h 413"/>
                  <a:gd name="T12" fmla="*/ 138 w 378"/>
                  <a:gd name="T13" fmla="*/ 413 h 413"/>
                  <a:gd name="T14" fmla="*/ 0 w 378"/>
                  <a:gd name="T15" fmla="*/ 108 h 413"/>
                  <a:gd name="T16" fmla="*/ 41 w 378"/>
                  <a:gd name="T17" fmla="*/ 90 h 413"/>
                  <a:gd name="T18" fmla="*/ 106 w 378"/>
                  <a:gd name="T19" fmla="*/ 234 h 413"/>
                  <a:gd name="T20" fmla="*/ 264 w 378"/>
                  <a:gd name="T21" fmla="*/ 162 h 413"/>
                  <a:gd name="T22" fmla="*/ 199 w 378"/>
                  <a:gd name="T23" fmla="*/ 19 h 413"/>
                  <a:gd name="T24" fmla="*/ 240 w 378"/>
                  <a:gd name="T25" fmla="*/ 0 h 4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8"/>
                  <a:gd name="T40" fmla="*/ 0 h 413"/>
                  <a:gd name="T41" fmla="*/ 378 w 378"/>
                  <a:gd name="T42" fmla="*/ 413 h 4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8" h="413">
                    <a:moveTo>
                      <a:pt x="240" y="0"/>
                    </a:moveTo>
                    <a:lnTo>
                      <a:pt x="378" y="305"/>
                    </a:lnTo>
                    <a:lnTo>
                      <a:pt x="337" y="324"/>
                    </a:lnTo>
                    <a:lnTo>
                      <a:pt x="281" y="198"/>
                    </a:lnTo>
                    <a:lnTo>
                      <a:pt x="122" y="270"/>
                    </a:lnTo>
                    <a:lnTo>
                      <a:pt x="178" y="395"/>
                    </a:lnTo>
                    <a:lnTo>
                      <a:pt x="138" y="413"/>
                    </a:lnTo>
                    <a:lnTo>
                      <a:pt x="0" y="108"/>
                    </a:lnTo>
                    <a:lnTo>
                      <a:pt x="41" y="90"/>
                    </a:lnTo>
                    <a:lnTo>
                      <a:pt x="106" y="234"/>
                    </a:lnTo>
                    <a:lnTo>
                      <a:pt x="264" y="162"/>
                    </a:lnTo>
                    <a:lnTo>
                      <a:pt x="199" y="19"/>
                    </a:lnTo>
                    <a:lnTo>
                      <a:pt x="240" y="0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4" name="Freeform 59"/>
              <p:cNvSpPr>
                <a:spLocks/>
              </p:cNvSpPr>
              <p:nvPr/>
            </p:nvSpPr>
            <p:spPr bwMode="auto">
              <a:xfrm>
                <a:off x="3279" y="3365"/>
                <a:ext cx="326" cy="381"/>
              </a:xfrm>
              <a:custGeom>
                <a:avLst/>
                <a:gdLst>
                  <a:gd name="T0" fmla="*/ 258 w 326"/>
                  <a:gd name="T1" fmla="*/ 0 h 381"/>
                  <a:gd name="T2" fmla="*/ 326 w 326"/>
                  <a:gd name="T3" fmla="*/ 328 h 381"/>
                  <a:gd name="T4" fmla="*/ 283 w 326"/>
                  <a:gd name="T5" fmla="*/ 337 h 381"/>
                  <a:gd name="T6" fmla="*/ 255 w 326"/>
                  <a:gd name="T7" fmla="*/ 202 h 381"/>
                  <a:gd name="T8" fmla="*/ 84 w 326"/>
                  <a:gd name="T9" fmla="*/ 238 h 381"/>
                  <a:gd name="T10" fmla="*/ 112 w 326"/>
                  <a:gd name="T11" fmla="*/ 372 h 381"/>
                  <a:gd name="T12" fmla="*/ 69 w 326"/>
                  <a:gd name="T13" fmla="*/ 381 h 381"/>
                  <a:gd name="T14" fmla="*/ 0 w 326"/>
                  <a:gd name="T15" fmla="*/ 53 h 381"/>
                  <a:gd name="T16" fmla="*/ 44 w 326"/>
                  <a:gd name="T17" fmla="*/ 44 h 381"/>
                  <a:gd name="T18" fmla="*/ 76 w 326"/>
                  <a:gd name="T19" fmla="*/ 199 h 381"/>
                  <a:gd name="T20" fmla="*/ 247 w 326"/>
                  <a:gd name="T21" fmla="*/ 163 h 381"/>
                  <a:gd name="T22" fmla="*/ 214 w 326"/>
                  <a:gd name="T23" fmla="*/ 9 h 381"/>
                  <a:gd name="T24" fmla="*/ 258 w 326"/>
                  <a:gd name="T25" fmla="*/ 0 h 38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6"/>
                  <a:gd name="T40" fmla="*/ 0 h 381"/>
                  <a:gd name="T41" fmla="*/ 326 w 326"/>
                  <a:gd name="T42" fmla="*/ 381 h 38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6" h="381">
                    <a:moveTo>
                      <a:pt x="258" y="0"/>
                    </a:moveTo>
                    <a:lnTo>
                      <a:pt x="326" y="328"/>
                    </a:lnTo>
                    <a:lnTo>
                      <a:pt x="283" y="337"/>
                    </a:lnTo>
                    <a:lnTo>
                      <a:pt x="255" y="202"/>
                    </a:lnTo>
                    <a:lnTo>
                      <a:pt x="84" y="238"/>
                    </a:lnTo>
                    <a:lnTo>
                      <a:pt x="112" y="372"/>
                    </a:lnTo>
                    <a:lnTo>
                      <a:pt x="69" y="381"/>
                    </a:lnTo>
                    <a:lnTo>
                      <a:pt x="0" y="53"/>
                    </a:lnTo>
                    <a:lnTo>
                      <a:pt x="44" y="44"/>
                    </a:lnTo>
                    <a:lnTo>
                      <a:pt x="76" y="199"/>
                    </a:lnTo>
                    <a:lnTo>
                      <a:pt x="247" y="163"/>
                    </a:lnTo>
                    <a:lnTo>
                      <a:pt x="214" y="9"/>
                    </a:lnTo>
                    <a:lnTo>
                      <a:pt x="258" y="0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5" name="Freeform 60"/>
              <p:cNvSpPr>
                <a:spLocks noEditPoints="1"/>
              </p:cNvSpPr>
              <p:nvPr/>
            </p:nvSpPr>
            <p:spPr bwMode="auto">
              <a:xfrm>
                <a:off x="2955" y="3421"/>
                <a:ext cx="314" cy="336"/>
              </a:xfrm>
              <a:custGeom>
                <a:avLst/>
                <a:gdLst>
                  <a:gd name="T0" fmla="*/ 46 w 2159"/>
                  <a:gd name="T1" fmla="*/ 0 h 2311"/>
                  <a:gd name="T2" fmla="*/ 27 w 2159"/>
                  <a:gd name="T3" fmla="*/ 49 h 2311"/>
                  <a:gd name="T4" fmla="*/ 20 w 2159"/>
                  <a:gd name="T5" fmla="*/ 49 h 2311"/>
                  <a:gd name="T6" fmla="*/ 0 w 2159"/>
                  <a:gd name="T7" fmla="*/ 0 h 2311"/>
                  <a:gd name="T8" fmla="*/ 7 w 2159"/>
                  <a:gd name="T9" fmla="*/ 0 h 2311"/>
                  <a:gd name="T10" fmla="*/ 13 w 2159"/>
                  <a:gd name="T11" fmla="*/ 15 h 2311"/>
                  <a:gd name="T12" fmla="*/ 33 w 2159"/>
                  <a:gd name="T13" fmla="*/ 15 h 2311"/>
                  <a:gd name="T14" fmla="*/ 39 w 2159"/>
                  <a:gd name="T15" fmla="*/ 0 h 2311"/>
                  <a:gd name="T16" fmla="*/ 46 w 2159"/>
                  <a:gd name="T17" fmla="*/ 0 h 2311"/>
                  <a:gd name="T18" fmla="*/ 32 w 2159"/>
                  <a:gd name="T19" fmla="*/ 20 h 2311"/>
                  <a:gd name="T20" fmla="*/ 15 w 2159"/>
                  <a:gd name="T21" fmla="*/ 20 h 2311"/>
                  <a:gd name="T22" fmla="*/ 20 w 2159"/>
                  <a:gd name="T23" fmla="*/ 34 h 2311"/>
                  <a:gd name="T24" fmla="*/ 23 w 2159"/>
                  <a:gd name="T25" fmla="*/ 44 h 2311"/>
                  <a:gd name="T26" fmla="*/ 26 w 2159"/>
                  <a:gd name="T27" fmla="*/ 34 h 2311"/>
                  <a:gd name="T28" fmla="*/ 32 w 2159"/>
                  <a:gd name="T29" fmla="*/ 20 h 23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59"/>
                  <a:gd name="T46" fmla="*/ 0 h 2311"/>
                  <a:gd name="T47" fmla="*/ 2159 w 2159"/>
                  <a:gd name="T48" fmla="*/ 2311 h 23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59" h="2311">
                    <a:moveTo>
                      <a:pt x="2159" y="5"/>
                    </a:moveTo>
                    <a:lnTo>
                      <a:pt x="1267" y="2311"/>
                    </a:lnTo>
                    <a:lnTo>
                      <a:pt x="938" y="2310"/>
                    </a:lnTo>
                    <a:lnTo>
                      <a:pt x="0" y="0"/>
                    </a:lnTo>
                    <a:lnTo>
                      <a:pt x="347" y="1"/>
                    </a:lnTo>
                    <a:lnTo>
                      <a:pt x="615" y="700"/>
                    </a:lnTo>
                    <a:lnTo>
                      <a:pt x="1580" y="703"/>
                    </a:lnTo>
                    <a:lnTo>
                      <a:pt x="1835" y="4"/>
                    </a:lnTo>
                    <a:lnTo>
                      <a:pt x="2159" y="5"/>
                    </a:lnTo>
                    <a:close/>
                    <a:moveTo>
                      <a:pt x="1491" y="951"/>
                    </a:moveTo>
                    <a:lnTo>
                      <a:pt x="709" y="949"/>
                    </a:lnTo>
                    <a:lnTo>
                      <a:pt x="948" y="1589"/>
                    </a:lnTo>
                    <a:cubicBezTo>
                      <a:pt x="1021" y="1783"/>
                      <a:pt x="1074" y="1944"/>
                      <a:pt x="1110" y="2068"/>
                    </a:cubicBezTo>
                    <a:cubicBezTo>
                      <a:pt x="1141" y="1920"/>
                      <a:pt x="1182" y="1774"/>
                      <a:pt x="1236" y="1627"/>
                    </a:cubicBezTo>
                    <a:lnTo>
                      <a:pt x="1491" y="951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6" name="Freeform 61"/>
              <p:cNvSpPr>
                <a:spLocks noEditPoints="1"/>
              </p:cNvSpPr>
              <p:nvPr/>
            </p:nvSpPr>
            <p:spPr bwMode="auto">
              <a:xfrm>
                <a:off x="2644" y="3408"/>
                <a:ext cx="302" cy="337"/>
              </a:xfrm>
              <a:custGeom>
                <a:avLst/>
                <a:gdLst>
                  <a:gd name="T0" fmla="*/ 44 w 2084"/>
                  <a:gd name="T1" fmla="*/ 1 h 2322"/>
                  <a:gd name="T2" fmla="*/ 34 w 2084"/>
                  <a:gd name="T3" fmla="*/ 49 h 2322"/>
                  <a:gd name="T4" fmla="*/ 16 w 2084"/>
                  <a:gd name="T5" fmla="*/ 45 h 2322"/>
                  <a:gd name="T6" fmla="*/ 9 w 2084"/>
                  <a:gd name="T7" fmla="*/ 43 h 2322"/>
                  <a:gd name="T8" fmla="*/ 3 w 2084"/>
                  <a:gd name="T9" fmla="*/ 40 h 2322"/>
                  <a:gd name="T10" fmla="*/ 1 w 2084"/>
                  <a:gd name="T11" fmla="*/ 34 h 2322"/>
                  <a:gd name="T12" fmla="*/ 0 w 2084"/>
                  <a:gd name="T13" fmla="*/ 28 h 2322"/>
                  <a:gd name="T14" fmla="*/ 7 w 2084"/>
                  <a:gd name="T15" fmla="*/ 18 h 2322"/>
                  <a:gd name="T16" fmla="*/ 21 w 2084"/>
                  <a:gd name="T17" fmla="*/ 17 h 2322"/>
                  <a:gd name="T18" fmla="*/ 33 w 2084"/>
                  <a:gd name="T19" fmla="*/ 19 h 2322"/>
                  <a:gd name="T20" fmla="*/ 38 w 2084"/>
                  <a:gd name="T21" fmla="*/ 0 h 2322"/>
                  <a:gd name="T22" fmla="*/ 44 w 2084"/>
                  <a:gd name="T23" fmla="*/ 1 h 2322"/>
                  <a:gd name="T24" fmla="*/ 32 w 2084"/>
                  <a:gd name="T25" fmla="*/ 25 h 2322"/>
                  <a:gd name="T26" fmla="*/ 20 w 2084"/>
                  <a:gd name="T27" fmla="*/ 22 h 2322"/>
                  <a:gd name="T28" fmla="*/ 11 w 2084"/>
                  <a:gd name="T29" fmla="*/ 23 h 2322"/>
                  <a:gd name="T30" fmla="*/ 7 w 2084"/>
                  <a:gd name="T31" fmla="*/ 29 h 2322"/>
                  <a:gd name="T32" fmla="*/ 7 w 2084"/>
                  <a:gd name="T33" fmla="*/ 34 h 2322"/>
                  <a:gd name="T34" fmla="*/ 11 w 2084"/>
                  <a:gd name="T35" fmla="*/ 38 h 2322"/>
                  <a:gd name="T36" fmla="*/ 17 w 2084"/>
                  <a:gd name="T37" fmla="*/ 39 h 2322"/>
                  <a:gd name="T38" fmla="*/ 29 w 2084"/>
                  <a:gd name="T39" fmla="*/ 42 h 2322"/>
                  <a:gd name="T40" fmla="*/ 32 w 2084"/>
                  <a:gd name="T41" fmla="*/ 25 h 23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84"/>
                  <a:gd name="T64" fmla="*/ 0 h 2322"/>
                  <a:gd name="T65" fmla="*/ 2084 w 2084"/>
                  <a:gd name="T66" fmla="*/ 2322 h 232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84" h="2322">
                    <a:moveTo>
                      <a:pt x="2084" y="63"/>
                    </a:moveTo>
                    <a:lnTo>
                      <a:pt x="1610" y="2322"/>
                    </a:lnTo>
                    <a:lnTo>
                      <a:pt x="758" y="2142"/>
                    </a:lnTo>
                    <a:cubicBezTo>
                      <a:pt x="609" y="2111"/>
                      <a:pt x="495" y="2079"/>
                      <a:pt x="419" y="2049"/>
                    </a:cubicBezTo>
                    <a:cubicBezTo>
                      <a:pt x="312" y="2007"/>
                      <a:pt x="227" y="1952"/>
                      <a:pt x="162" y="1885"/>
                    </a:cubicBezTo>
                    <a:cubicBezTo>
                      <a:pt x="98" y="1817"/>
                      <a:pt x="53" y="1732"/>
                      <a:pt x="27" y="1629"/>
                    </a:cubicBezTo>
                    <a:cubicBezTo>
                      <a:pt x="2" y="1525"/>
                      <a:pt x="0" y="1419"/>
                      <a:pt x="23" y="1306"/>
                    </a:cubicBezTo>
                    <a:cubicBezTo>
                      <a:pt x="64" y="1114"/>
                      <a:pt x="159" y="965"/>
                      <a:pt x="309" y="858"/>
                    </a:cubicBezTo>
                    <a:cubicBezTo>
                      <a:pt x="459" y="750"/>
                      <a:pt x="695" y="730"/>
                      <a:pt x="1013" y="797"/>
                    </a:cubicBezTo>
                    <a:lnTo>
                      <a:pt x="1593" y="918"/>
                    </a:lnTo>
                    <a:lnTo>
                      <a:pt x="1786" y="0"/>
                    </a:lnTo>
                    <a:lnTo>
                      <a:pt x="2084" y="63"/>
                    </a:lnTo>
                    <a:close/>
                    <a:moveTo>
                      <a:pt x="1537" y="1185"/>
                    </a:moveTo>
                    <a:lnTo>
                      <a:pt x="953" y="1062"/>
                    </a:lnTo>
                    <a:cubicBezTo>
                      <a:pt x="760" y="1022"/>
                      <a:pt x="616" y="1028"/>
                      <a:pt x="519" y="1084"/>
                    </a:cubicBezTo>
                    <a:cubicBezTo>
                      <a:pt x="422" y="1139"/>
                      <a:pt x="361" y="1231"/>
                      <a:pt x="333" y="1362"/>
                    </a:cubicBezTo>
                    <a:cubicBezTo>
                      <a:pt x="314" y="1456"/>
                      <a:pt x="320" y="1542"/>
                      <a:pt x="353" y="1620"/>
                    </a:cubicBezTo>
                    <a:cubicBezTo>
                      <a:pt x="387" y="1696"/>
                      <a:pt x="441" y="1754"/>
                      <a:pt x="515" y="1792"/>
                    </a:cubicBezTo>
                    <a:cubicBezTo>
                      <a:pt x="563" y="1817"/>
                      <a:pt x="654" y="1842"/>
                      <a:pt x="789" y="1871"/>
                    </a:cubicBezTo>
                    <a:lnTo>
                      <a:pt x="1367" y="1992"/>
                    </a:lnTo>
                    <a:lnTo>
                      <a:pt x="1537" y="1185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7" name="Freeform 62"/>
              <p:cNvSpPr>
                <a:spLocks/>
              </p:cNvSpPr>
              <p:nvPr/>
            </p:nvSpPr>
            <p:spPr bwMode="auto">
              <a:xfrm>
                <a:off x="2315" y="3304"/>
                <a:ext cx="273" cy="369"/>
              </a:xfrm>
              <a:custGeom>
                <a:avLst/>
                <a:gdLst>
                  <a:gd name="T0" fmla="*/ 273 w 273"/>
                  <a:gd name="T1" fmla="*/ 17 h 369"/>
                  <a:gd name="T2" fmla="*/ 159 w 273"/>
                  <a:gd name="T3" fmla="*/ 290 h 369"/>
                  <a:gd name="T4" fmla="*/ 261 w 273"/>
                  <a:gd name="T5" fmla="*/ 332 h 369"/>
                  <a:gd name="T6" fmla="*/ 246 w 273"/>
                  <a:gd name="T7" fmla="*/ 369 h 369"/>
                  <a:gd name="T8" fmla="*/ 0 w 273"/>
                  <a:gd name="T9" fmla="*/ 266 h 369"/>
                  <a:gd name="T10" fmla="*/ 16 w 273"/>
                  <a:gd name="T11" fmla="*/ 230 h 369"/>
                  <a:gd name="T12" fmla="*/ 118 w 273"/>
                  <a:gd name="T13" fmla="*/ 272 h 369"/>
                  <a:gd name="T14" fmla="*/ 232 w 273"/>
                  <a:gd name="T15" fmla="*/ 0 h 369"/>
                  <a:gd name="T16" fmla="*/ 273 w 273"/>
                  <a:gd name="T17" fmla="*/ 17 h 3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3"/>
                  <a:gd name="T28" fmla="*/ 0 h 369"/>
                  <a:gd name="T29" fmla="*/ 273 w 273"/>
                  <a:gd name="T30" fmla="*/ 369 h 3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3" h="369">
                    <a:moveTo>
                      <a:pt x="273" y="17"/>
                    </a:moveTo>
                    <a:lnTo>
                      <a:pt x="159" y="290"/>
                    </a:lnTo>
                    <a:lnTo>
                      <a:pt x="261" y="332"/>
                    </a:lnTo>
                    <a:lnTo>
                      <a:pt x="246" y="369"/>
                    </a:lnTo>
                    <a:lnTo>
                      <a:pt x="0" y="266"/>
                    </a:lnTo>
                    <a:lnTo>
                      <a:pt x="16" y="230"/>
                    </a:lnTo>
                    <a:lnTo>
                      <a:pt x="118" y="272"/>
                    </a:lnTo>
                    <a:lnTo>
                      <a:pt x="232" y="0"/>
                    </a:lnTo>
                    <a:lnTo>
                      <a:pt x="273" y="1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8" name="Freeform 63"/>
              <p:cNvSpPr>
                <a:spLocks/>
              </p:cNvSpPr>
              <p:nvPr/>
            </p:nvSpPr>
            <p:spPr bwMode="auto">
              <a:xfrm>
                <a:off x="2021" y="3104"/>
                <a:ext cx="406" cy="425"/>
              </a:xfrm>
              <a:custGeom>
                <a:avLst/>
                <a:gdLst>
                  <a:gd name="T0" fmla="*/ 218 w 406"/>
                  <a:gd name="T1" fmla="*/ 425 h 425"/>
                  <a:gd name="T2" fmla="*/ 185 w 406"/>
                  <a:gd name="T3" fmla="*/ 403 h 425"/>
                  <a:gd name="T4" fmla="*/ 333 w 406"/>
                  <a:gd name="T5" fmla="*/ 183 h 425"/>
                  <a:gd name="T6" fmla="*/ 37 w 406"/>
                  <a:gd name="T7" fmla="*/ 303 h 425"/>
                  <a:gd name="T8" fmla="*/ 0 w 406"/>
                  <a:gd name="T9" fmla="*/ 278 h 425"/>
                  <a:gd name="T10" fmla="*/ 188 w 406"/>
                  <a:gd name="T11" fmla="*/ 0 h 425"/>
                  <a:gd name="T12" fmla="*/ 221 w 406"/>
                  <a:gd name="T13" fmla="*/ 23 h 425"/>
                  <a:gd name="T14" fmla="*/ 73 w 406"/>
                  <a:gd name="T15" fmla="*/ 242 h 425"/>
                  <a:gd name="T16" fmla="*/ 369 w 406"/>
                  <a:gd name="T17" fmla="*/ 123 h 425"/>
                  <a:gd name="T18" fmla="*/ 406 w 406"/>
                  <a:gd name="T19" fmla="*/ 148 h 425"/>
                  <a:gd name="T20" fmla="*/ 218 w 406"/>
                  <a:gd name="T21" fmla="*/ 425 h 4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06"/>
                  <a:gd name="T34" fmla="*/ 0 h 425"/>
                  <a:gd name="T35" fmla="*/ 406 w 406"/>
                  <a:gd name="T36" fmla="*/ 425 h 4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06" h="425">
                    <a:moveTo>
                      <a:pt x="218" y="425"/>
                    </a:moveTo>
                    <a:lnTo>
                      <a:pt x="185" y="403"/>
                    </a:lnTo>
                    <a:lnTo>
                      <a:pt x="333" y="183"/>
                    </a:lnTo>
                    <a:lnTo>
                      <a:pt x="37" y="303"/>
                    </a:lnTo>
                    <a:lnTo>
                      <a:pt x="0" y="278"/>
                    </a:lnTo>
                    <a:lnTo>
                      <a:pt x="188" y="0"/>
                    </a:lnTo>
                    <a:lnTo>
                      <a:pt x="221" y="23"/>
                    </a:lnTo>
                    <a:lnTo>
                      <a:pt x="73" y="242"/>
                    </a:lnTo>
                    <a:lnTo>
                      <a:pt x="369" y="123"/>
                    </a:lnTo>
                    <a:lnTo>
                      <a:pt x="406" y="148"/>
                    </a:lnTo>
                    <a:lnTo>
                      <a:pt x="218" y="425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79" name="Freeform 64"/>
              <p:cNvSpPr>
                <a:spLocks/>
              </p:cNvSpPr>
              <p:nvPr/>
            </p:nvSpPr>
            <p:spPr bwMode="auto">
              <a:xfrm>
                <a:off x="1750" y="2885"/>
                <a:ext cx="424" cy="422"/>
              </a:xfrm>
              <a:custGeom>
                <a:avLst/>
                <a:gdLst>
                  <a:gd name="T0" fmla="*/ 182 w 424"/>
                  <a:gd name="T1" fmla="*/ 422 h 422"/>
                  <a:gd name="T2" fmla="*/ 154 w 424"/>
                  <a:gd name="T3" fmla="*/ 392 h 422"/>
                  <a:gd name="T4" fmla="*/ 346 w 424"/>
                  <a:gd name="T5" fmla="*/ 209 h 422"/>
                  <a:gd name="T6" fmla="*/ 31 w 424"/>
                  <a:gd name="T7" fmla="*/ 264 h 422"/>
                  <a:gd name="T8" fmla="*/ 0 w 424"/>
                  <a:gd name="T9" fmla="*/ 231 h 422"/>
                  <a:gd name="T10" fmla="*/ 242 w 424"/>
                  <a:gd name="T11" fmla="*/ 0 h 422"/>
                  <a:gd name="T12" fmla="*/ 270 w 424"/>
                  <a:gd name="T13" fmla="*/ 29 h 422"/>
                  <a:gd name="T14" fmla="*/ 79 w 424"/>
                  <a:gd name="T15" fmla="*/ 212 h 422"/>
                  <a:gd name="T16" fmla="*/ 393 w 424"/>
                  <a:gd name="T17" fmla="*/ 158 h 422"/>
                  <a:gd name="T18" fmla="*/ 424 w 424"/>
                  <a:gd name="T19" fmla="*/ 190 h 422"/>
                  <a:gd name="T20" fmla="*/ 182 w 424"/>
                  <a:gd name="T21" fmla="*/ 422 h 4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4"/>
                  <a:gd name="T34" fmla="*/ 0 h 422"/>
                  <a:gd name="T35" fmla="*/ 424 w 424"/>
                  <a:gd name="T36" fmla="*/ 422 h 4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4" h="422">
                    <a:moveTo>
                      <a:pt x="182" y="422"/>
                    </a:moveTo>
                    <a:lnTo>
                      <a:pt x="154" y="392"/>
                    </a:lnTo>
                    <a:lnTo>
                      <a:pt x="346" y="209"/>
                    </a:lnTo>
                    <a:lnTo>
                      <a:pt x="31" y="264"/>
                    </a:lnTo>
                    <a:lnTo>
                      <a:pt x="0" y="231"/>
                    </a:lnTo>
                    <a:lnTo>
                      <a:pt x="242" y="0"/>
                    </a:lnTo>
                    <a:lnTo>
                      <a:pt x="270" y="29"/>
                    </a:lnTo>
                    <a:lnTo>
                      <a:pt x="79" y="212"/>
                    </a:lnTo>
                    <a:lnTo>
                      <a:pt x="393" y="158"/>
                    </a:lnTo>
                    <a:lnTo>
                      <a:pt x="424" y="190"/>
                    </a:lnTo>
                    <a:lnTo>
                      <a:pt x="182" y="422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80" name="Freeform 65"/>
              <p:cNvSpPr>
                <a:spLocks/>
              </p:cNvSpPr>
              <p:nvPr/>
            </p:nvSpPr>
            <p:spPr bwMode="auto">
              <a:xfrm>
                <a:off x="1573" y="2652"/>
                <a:ext cx="349" cy="330"/>
              </a:xfrm>
              <a:custGeom>
                <a:avLst/>
                <a:gdLst>
                  <a:gd name="T0" fmla="*/ 24 w 2404"/>
                  <a:gd name="T1" fmla="*/ 8 h 2271"/>
                  <a:gd name="T2" fmla="*/ 22 w 2404"/>
                  <a:gd name="T3" fmla="*/ 2 h 2271"/>
                  <a:gd name="T4" fmla="*/ 36 w 2404"/>
                  <a:gd name="T5" fmla="*/ 2 h 2271"/>
                  <a:gd name="T6" fmla="*/ 47 w 2404"/>
                  <a:gd name="T7" fmla="*/ 10 h 2271"/>
                  <a:gd name="T8" fmla="*/ 51 w 2404"/>
                  <a:gd name="T9" fmla="*/ 23 h 2271"/>
                  <a:gd name="T10" fmla="*/ 46 w 2404"/>
                  <a:gd name="T11" fmla="*/ 34 h 2271"/>
                  <a:gd name="T12" fmla="*/ 37 w 2404"/>
                  <a:gd name="T13" fmla="*/ 43 h 2271"/>
                  <a:gd name="T14" fmla="*/ 24 w 2404"/>
                  <a:gd name="T15" fmla="*/ 48 h 2271"/>
                  <a:gd name="T16" fmla="*/ 12 w 2404"/>
                  <a:gd name="T17" fmla="*/ 45 h 2271"/>
                  <a:gd name="T18" fmla="*/ 4 w 2404"/>
                  <a:gd name="T19" fmla="*/ 36 h 2271"/>
                  <a:gd name="T20" fmla="*/ 0 w 2404"/>
                  <a:gd name="T21" fmla="*/ 24 h 2271"/>
                  <a:gd name="T22" fmla="*/ 6 w 2404"/>
                  <a:gd name="T23" fmla="*/ 13 h 2271"/>
                  <a:gd name="T24" fmla="*/ 10 w 2404"/>
                  <a:gd name="T25" fmla="*/ 17 h 2271"/>
                  <a:gd name="T26" fmla="*/ 6 w 2404"/>
                  <a:gd name="T27" fmla="*/ 26 h 2271"/>
                  <a:gd name="T28" fmla="*/ 8 w 2404"/>
                  <a:gd name="T29" fmla="*/ 34 h 2271"/>
                  <a:gd name="T30" fmla="*/ 16 w 2404"/>
                  <a:gd name="T31" fmla="*/ 40 h 2271"/>
                  <a:gd name="T32" fmla="*/ 24 w 2404"/>
                  <a:gd name="T33" fmla="*/ 41 h 2271"/>
                  <a:gd name="T34" fmla="*/ 33 w 2404"/>
                  <a:gd name="T35" fmla="*/ 38 h 2271"/>
                  <a:gd name="T36" fmla="*/ 42 w 2404"/>
                  <a:gd name="T37" fmla="*/ 30 h 2271"/>
                  <a:gd name="T38" fmla="*/ 45 w 2404"/>
                  <a:gd name="T39" fmla="*/ 22 h 2271"/>
                  <a:gd name="T40" fmla="*/ 42 w 2404"/>
                  <a:gd name="T41" fmla="*/ 14 h 2271"/>
                  <a:gd name="T42" fmla="*/ 35 w 2404"/>
                  <a:gd name="T43" fmla="*/ 8 h 2271"/>
                  <a:gd name="T44" fmla="*/ 24 w 2404"/>
                  <a:gd name="T45" fmla="*/ 8 h 227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04"/>
                  <a:gd name="T70" fmla="*/ 0 h 2271"/>
                  <a:gd name="T71" fmla="*/ 2404 w 2404"/>
                  <a:gd name="T72" fmla="*/ 2271 h 227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04" h="2271">
                    <a:moveTo>
                      <a:pt x="1150" y="378"/>
                    </a:moveTo>
                    <a:lnTo>
                      <a:pt x="1057" y="77"/>
                    </a:lnTo>
                    <a:cubicBezTo>
                      <a:pt x="1305" y="2"/>
                      <a:pt x="1529" y="0"/>
                      <a:pt x="1726" y="73"/>
                    </a:cubicBezTo>
                    <a:cubicBezTo>
                      <a:pt x="1926" y="147"/>
                      <a:pt x="2088" y="287"/>
                      <a:pt x="2213" y="492"/>
                    </a:cubicBezTo>
                    <a:cubicBezTo>
                      <a:pt x="2342" y="705"/>
                      <a:pt x="2404" y="903"/>
                      <a:pt x="2397" y="1090"/>
                    </a:cubicBezTo>
                    <a:cubicBezTo>
                      <a:pt x="2392" y="1275"/>
                      <a:pt x="2329" y="1453"/>
                      <a:pt x="2207" y="1622"/>
                    </a:cubicBezTo>
                    <a:cubicBezTo>
                      <a:pt x="2085" y="1791"/>
                      <a:pt x="1930" y="1933"/>
                      <a:pt x="1742" y="2048"/>
                    </a:cubicBezTo>
                    <a:cubicBezTo>
                      <a:pt x="1536" y="2173"/>
                      <a:pt x="1334" y="2243"/>
                      <a:pt x="1132" y="2257"/>
                    </a:cubicBezTo>
                    <a:cubicBezTo>
                      <a:pt x="933" y="2271"/>
                      <a:pt x="748" y="2231"/>
                      <a:pt x="580" y="2134"/>
                    </a:cubicBezTo>
                    <a:cubicBezTo>
                      <a:pt x="413" y="2038"/>
                      <a:pt x="277" y="1902"/>
                      <a:pt x="171" y="1728"/>
                    </a:cubicBezTo>
                    <a:cubicBezTo>
                      <a:pt x="51" y="1530"/>
                      <a:pt x="0" y="1335"/>
                      <a:pt x="19" y="1139"/>
                    </a:cubicBezTo>
                    <a:cubicBezTo>
                      <a:pt x="38" y="943"/>
                      <a:pt x="122" y="763"/>
                      <a:pt x="272" y="600"/>
                    </a:cubicBezTo>
                    <a:lnTo>
                      <a:pt x="489" y="820"/>
                    </a:lnTo>
                    <a:cubicBezTo>
                      <a:pt x="373" y="954"/>
                      <a:pt x="309" y="1082"/>
                      <a:pt x="296" y="1210"/>
                    </a:cubicBezTo>
                    <a:cubicBezTo>
                      <a:pt x="284" y="1337"/>
                      <a:pt x="318" y="1466"/>
                      <a:pt x="398" y="1598"/>
                    </a:cubicBezTo>
                    <a:cubicBezTo>
                      <a:pt x="490" y="1750"/>
                      <a:pt x="603" y="1854"/>
                      <a:pt x="737" y="1911"/>
                    </a:cubicBezTo>
                    <a:cubicBezTo>
                      <a:pt x="872" y="1969"/>
                      <a:pt x="1012" y="1981"/>
                      <a:pt x="1160" y="1948"/>
                    </a:cubicBezTo>
                    <a:cubicBezTo>
                      <a:pt x="1308" y="1916"/>
                      <a:pt x="1447" y="1859"/>
                      <a:pt x="1577" y="1780"/>
                    </a:cubicBezTo>
                    <a:cubicBezTo>
                      <a:pt x="1745" y="1678"/>
                      <a:pt x="1876" y="1565"/>
                      <a:pt x="1970" y="1439"/>
                    </a:cubicBezTo>
                    <a:cubicBezTo>
                      <a:pt x="2066" y="1315"/>
                      <a:pt x="2115" y="1182"/>
                      <a:pt x="2113" y="1041"/>
                    </a:cubicBezTo>
                    <a:cubicBezTo>
                      <a:pt x="2112" y="900"/>
                      <a:pt x="2075" y="769"/>
                      <a:pt x="2003" y="650"/>
                    </a:cubicBezTo>
                    <a:cubicBezTo>
                      <a:pt x="1913" y="503"/>
                      <a:pt x="1797" y="405"/>
                      <a:pt x="1650" y="355"/>
                    </a:cubicBezTo>
                    <a:cubicBezTo>
                      <a:pt x="1504" y="306"/>
                      <a:pt x="1338" y="314"/>
                      <a:pt x="1150" y="378"/>
                    </a:cubicBez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81" name="Freeform 66"/>
              <p:cNvSpPr>
                <a:spLocks/>
              </p:cNvSpPr>
              <p:nvPr/>
            </p:nvSpPr>
            <p:spPr bwMode="auto">
              <a:xfrm>
                <a:off x="1405" y="2450"/>
                <a:ext cx="397" cy="276"/>
              </a:xfrm>
              <a:custGeom>
                <a:avLst/>
                <a:gdLst>
                  <a:gd name="T0" fmla="*/ 14 w 2730"/>
                  <a:gd name="T1" fmla="*/ 40 h 1904"/>
                  <a:gd name="T2" fmla="*/ 12 w 2730"/>
                  <a:gd name="T3" fmla="*/ 34 h 1904"/>
                  <a:gd name="T4" fmla="*/ 35 w 2730"/>
                  <a:gd name="T5" fmla="*/ 9 h 1904"/>
                  <a:gd name="T6" fmla="*/ 2 w 2730"/>
                  <a:gd name="T7" fmla="*/ 6 h 1904"/>
                  <a:gd name="T8" fmla="*/ 0 w 2730"/>
                  <a:gd name="T9" fmla="*/ 0 h 1904"/>
                  <a:gd name="T10" fmla="*/ 42 w 2730"/>
                  <a:gd name="T11" fmla="*/ 4 h 1904"/>
                  <a:gd name="T12" fmla="*/ 53 w 2730"/>
                  <a:gd name="T13" fmla="*/ 7 h 1904"/>
                  <a:gd name="T14" fmla="*/ 57 w 2730"/>
                  <a:gd name="T15" fmla="*/ 12 h 1904"/>
                  <a:gd name="T16" fmla="*/ 58 w 2730"/>
                  <a:gd name="T17" fmla="*/ 18 h 1904"/>
                  <a:gd name="T18" fmla="*/ 52 w 2730"/>
                  <a:gd name="T19" fmla="*/ 20 h 1904"/>
                  <a:gd name="T20" fmla="*/ 52 w 2730"/>
                  <a:gd name="T21" fmla="*/ 14 h 1904"/>
                  <a:gd name="T22" fmla="*/ 49 w 2730"/>
                  <a:gd name="T23" fmla="*/ 11 h 1904"/>
                  <a:gd name="T24" fmla="*/ 41 w 2730"/>
                  <a:gd name="T25" fmla="*/ 9 h 1904"/>
                  <a:gd name="T26" fmla="*/ 14 w 2730"/>
                  <a:gd name="T27" fmla="*/ 40 h 19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30"/>
                  <a:gd name="T43" fmla="*/ 0 h 1904"/>
                  <a:gd name="T44" fmla="*/ 2730 w 2730"/>
                  <a:gd name="T45" fmla="*/ 1904 h 19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30" h="1904">
                    <a:moveTo>
                      <a:pt x="683" y="1904"/>
                    </a:moveTo>
                    <a:lnTo>
                      <a:pt x="578" y="1613"/>
                    </a:lnTo>
                    <a:lnTo>
                      <a:pt x="1655" y="428"/>
                    </a:lnTo>
                    <a:lnTo>
                      <a:pt x="102" y="286"/>
                    </a:lnTo>
                    <a:lnTo>
                      <a:pt x="0" y="0"/>
                    </a:lnTo>
                    <a:lnTo>
                      <a:pt x="1981" y="209"/>
                    </a:lnTo>
                    <a:cubicBezTo>
                      <a:pt x="2230" y="235"/>
                      <a:pt x="2398" y="269"/>
                      <a:pt x="2486" y="311"/>
                    </a:cubicBezTo>
                    <a:cubicBezTo>
                      <a:pt x="2575" y="353"/>
                      <a:pt x="2641" y="434"/>
                      <a:pt x="2684" y="556"/>
                    </a:cubicBezTo>
                    <a:cubicBezTo>
                      <a:pt x="2711" y="630"/>
                      <a:pt x="2725" y="727"/>
                      <a:pt x="2730" y="847"/>
                    </a:cubicBezTo>
                    <a:lnTo>
                      <a:pt x="2484" y="935"/>
                    </a:lnTo>
                    <a:cubicBezTo>
                      <a:pt x="2501" y="842"/>
                      <a:pt x="2494" y="753"/>
                      <a:pt x="2463" y="667"/>
                    </a:cubicBezTo>
                    <a:cubicBezTo>
                      <a:pt x="2438" y="597"/>
                      <a:pt x="2394" y="544"/>
                      <a:pt x="2330" y="509"/>
                    </a:cubicBezTo>
                    <a:cubicBezTo>
                      <a:pt x="2267" y="475"/>
                      <a:pt x="2145" y="455"/>
                      <a:pt x="1963" y="451"/>
                    </a:cubicBezTo>
                    <a:lnTo>
                      <a:pt x="683" y="1904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82" name="Freeform 67"/>
              <p:cNvSpPr>
                <a:spLocks noEditPoints="1"/>
              </p:cNvSpPr>
              <p:nvPr/>
            </p:nvSpPr>
            <p:spPr bwMode="auto">
              <a:xfrm>
                <a:off x="1357" y="2041"/>
                <a:ext cx="352" cy="328"/>
              </a:xfrm>
              <a:custGeom>
                <a:avLst/>
                <a:gdLst>
                  <a:gd name="T0" fmla="*/ 29 w 2424"/>
                  <a:gd name="T1" fmla="*/ 46 h 2265"/>
                  <a:gd name="T2" fmla="*/ 10 w 2424"/>
                  <a:gd name="T3" fmla="*/ 43 h 2265"/>
                  <a:gd name="T4" fmla="*/ 1 w 2424"/>
                  <a:gd name="T5" fmla="*/ 27 h 2265"/>
                  <a:gd name="T6" fmla="*/ 2 w 2424"/>
                  <a:gd name="T7" fmla="*/ 14 h 2265"/>
                  <a:gd name="T8" fmla="*/ 10 w 2424"/>
                  <a:gd name="T9" fmla="*/ 5 h 2265"/>
                  <a:gd name="T10" fmla="*/ 23 w 2424"/>
                  <a:gd name="T11" fmla="*/ 1 h 2265"/>
                  <a:gd name="T12" fmla="*/ 36 w 2424"/>
                  <a:gd name="T13" fmla="*/ 2 h 2265"/>
                  <a:gd name="T14" fmla="*/ 46 w 2424"/>
                  <a:gd name="T15" fmla="*/ 9 h 2265"/>
                  <a:gd name="T16" fmla="*/ 51 w 2424"/>
                  <a:gd name="T17" fmla="*/ 20 h 2265"/>
                  <a:gd name="T18" fmla="*/ 49 w 2424"/>
                  <a:gd name="T19" fmla="*/ 33 h 2265"/>
                  <a:gd name="T20" fmla="*/ 41 w 2424"/>
                  <a:gd name="T21" fmla="*/ 42 h 2265"/>
                  <a:gd name="T22" fmla="*/ 29 w 2424"/>
                  <a:gd name="T23" fmla="*/ 46 h 2265"/>
                  <a:gd name="T24" fmla="*/ 28 w 2424"/>
                  <a:gd name="T25" fmla="*/ 40 h 2265"/>
                  <a:gd name="T26" fmla="*/ 42 w 2424"/>
                  <a:gd name="T27" fmla="*/ 33 h 2265"/>
                  <a:gd name="T28" fmla="*/ 45 w 2424"/>
                  <a:gd name="T29" fmla="*/ 21 h 2265"/>
                  <a:gd name="T30" fmla="*/ 38 w 2424"/>
                  <a:gd name="T31" fmla="*/ 10 h 2265"/>
                  <a:gd name="T32" fmla="*/ 23 w 2424"/>
                  <a:gd name="T33" fmla="*/ 7 h 2265"/>
                  <a:gd name="T34" fmla="*/ 13 w 2424"/>
                  <a:gd name="T35" fmla="*/ 11 h 2265"/>
                  <a:gd name="T36" fmla="*/ 7 w 2424"/>
                  <a:gd name="T37" fmla="*/ 17 h 2265"/>
                  <a:gd name="T38" fmla="*/ 6 w 2424"/>
                  <a:gd name="T39" fmla="*/ 26 h 2265"/>
                  <a:gd name="T40" fmla="*/ 12 w 2424"/>
                  <a:gd name="T41" fmla="*/ 37 h 2265"/>
                  <a:gd name="T42" fmla="*/ 28 w 2424"/>
                  <a:gd name="T43" fmla="*/ 40 h 226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24"/>
                  <a:gd name="T67" fmla="*/ 0 h 2265"/>
                  <a:gd name="T68" fmla="*/ 2424 w 2424"/>
                  <a:gd name="T69" fmla="*/ 2265 h 226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24" h="2265">
                    <a:moveTo>
                      <a:pt x="1387" y="2215"/>
                    </a:moveTo>
                    <a:cubicBezTo>
                      <a:pt x="1008" y="2265"/>
                      <a:pt x="696" y="2203"/>
                      <a:pt x="454" y="2028"/>
                    </a:cubicBezTo>
                    <a:cubicBezTo>
                      <a:pt x="213" y="1852"/>
                      <a:pt x="71" y="1604"/>
                      <a:pt x="28" y="1281"/>
                    </a:cubicBezTo>
                    <a:cubicBezTo>
                      <a:pt x="0" y="1070"/>
                      <a:pt x="25" y="873"/>
                      <a:pt x="103" y="689"/>
                    </a:cubicBezTo>
                    <a:cubicBezTo>
                      <a:pt x="182" y="506"/>
                      <a:pt x="305" y="358"/>
                      <a:pt x="473" y="245"/>
                    </a:cubicBezTo>
                    <a:cubicBezTo>
                      <a:pt x="642" y="132"/>
                      <a:pt x="841" y="61"/>
                      <a:pt x="1070" y="31"/>
                    </a:cubicBezTo>
                    <a:cubicBezTo>
                      <a:pt x="1303" y="0"/>
                      <a:pt x="1517" y="19"/>
                      <a:pt x="1712" y="88"/>
                    </a:cubicBezTo>
                    <a:cubicBezTo>
                      <a:pt x="1906" y="158"/>
                      <a:pt x="2063" y="272"/>
                      <a:pt x="2179" y="431"/>
                    </a:cubicBezTo>
                    <a:cubicBezTo>
                      <a:pt x="2298" y="590"/>
                      <a:pt x="2369" y="770"/>
                      <a:pt x="2395" y="968"/>
                    </a:cubicBezTo>
                    <a:cubicBezTo>
                      <a:pt x="2424" y="1183"/>
                      <a:pt x="2398" y="1382"/>
                      <a:pt x="2316" y="1566"/>
                    </a:cubicBezTo>
                    <a:cubicBezTo>
                      <a:pt x="2234" y="1750"/>
                      <a:pt x="2109" y="1897"/>
                      <a:pt x="1941" y="2008"/>
                    </a:cubicBezTo>
                    <a:cubicBezTo>
                      <a:pt x="1773" y="2119"/>
                      <a:pt x="1588" y="2188"/>
                      <a:pt x="1387" y="2215"/>
                    </a:cubicBezTo>
                    <a:close/>
                    <a:moveTo>
                      <a:pt x="1350" y="1902"/>
                    </a:moveTo>
                    <a:cubicBezTo>
                      <a:pt x="1627" y="1866"/>
                      <a:pt x="1834" y="1762"/>
                      <a:pt x="1972" y="1593"/>
                    </a:cubicBezTo>
                    <a:cubicBezTo>
                      <a:pt x="2111" y="1423"/>
                      <a:pt x="2166" y="1227"/>
                      <a:pt x="2136" y="1004"/>
                    </a:cubicBezTo>
                    <a:cubicBezTo>
                      <a:pt x="2106" y="776"/>
                      <a:pt x="2002" y="599"/>
                      <a:pt x="1821" y="472"/>
                    </a:cubicBezTo>
                    <a:cubicBezTo>
                      <a:pt x="1641" y="347"/>
                      <a:pt x="1405" y="304"/>
                      <a:pt x="1110" y="343"/>
                    </a:cubicBezTo>
                    <a:cubicBezTo>
                      <a:pt x="924" y="368"/>
                      <a:pt x="765" y="421"/>
                      <a:pt x="634" y="501"/>
                    </a:cubicBezTo>
                    <a:cubicBezTo>
                      <a:pt x="504" y="584"/>
                      <a:pt x="408" y="690"/>
                      <a:pt x="348" y="820"/>
                    </a:cubicBezTo>
                    <a:cubicBezTo>
                      <a:pt x="288" y="952"/>
                      <a:pt x="268" y="1093"/>
                      <a:pt x="288" y="1244"/>
                    </a:cubicBezTo>
                    <a:cubicBezTo>
                      <a:pt x="317" y="1458"/>
                      <a:pt x="414" y="1633"/>
                      <a:pt x="582" y="1768"/>
                    </a:cubicBezTo>
                    <a:cubicBezTo>
                      <a:pt x="750" y="1903"/>
                      <a:pt x="1006" y="1948"/>
                      <a:pt x="1350" y="1902"/>
                    </a:cubicBez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317" name="Rectangle 69"/>
            <p:cNvSpPr>
              <a:spLocks noChangeArrowheads="1"/>
            </p:cNvSpPr>
            <p:nvPr/>
          </p:nvSpPr>
          <p:spPr bwMode="auto">
            <a:xfrm>
              <a:off x="245" y="-243"/>
              <a:ext cx="7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2000">
                <a:latin typeface="Arial" charset="0"/>
              </a:endParaRPr>
            </a:p>
          </p:txBody>
        </p:sp>
        <p:sp>
          <p:nvSpPr>
            <p:cNvPr id="13318" name="Rectangle 70"/>
            <p:cNvSpPr>
              <a:spLocks noChangeArrowheads="1"/>
            </p:cNvSpPr>
            <p:nvPr/>
          </p:nvSpPr>
          <p:spPr bwMode="auto">
            <a:xfrm>
              <a:off x="245" y="-109"/>
              <a:ext cx="7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2000">
                <a:latin typeface="Arial" charset="0"/>
              </a:endParaRPr>
            </a:p>
          </p:txBody>
        </p:sp>
        <p:sp>
          <p:nvSpPr>
            <p:cNvPr id="13319" name="Rectangle 71"/>
            <p:cNvSpPr>
              <a:spLocks noChangeArrowheads="1"/>
            </p:cNvSpPr>
            <p:nvPr/>
          </p:nvSpPr>
          <p:spPr bwMode="auto">
            <a:xfrm>
              <a:off x="245" y="24"/>
              <a:ext cx="7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2000">
                <a:latin typeface="Arial" charset="0"/>
              </a:endParaRPr>
            </a:p>
          </p:txBody>
        </p:sp>
        <p:sp>
          <p:nvSpPr>
            <p:cNvPr id="13320" name="Rectangle 72"/>
            <p:cNvSpPr>
              <a:spLocks noChangeArrowheads="1"/>
            </p:cNvSpPr>
            <p:nvPr/>
          </p:nvSpPr>
          <p:spPr bwMode="auto">
            <a:xfrm>
              <a:off x="245" y="158"/>
              <a:ext cx="7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2000">
                <a:latin typeface="Arial" charset="0"/>
              </a:endParaRPr>
            </a:p>
          </p:txBody>
        </p:sp>
        <p:sp>
          <p:nvSpPr>
            <p:cNvPr id="13321" name="Rectangle 73"/>
            <p:cNvSpPr>
              <a:spLocks noChangeArrowheads="1"/>
            </p:cNvSpPr>
            <p:nvPr/>
          </p:nvSpPr>
          <p:spPr bwMode="auto">
            <a:xfrm>
              <a:off x="245" y="291"/>
              <a:ext cx="7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2000">
                <a:latin typeface="Arial" charset="0"/>
              </a:endParaRPr>
            </a:p>
          </p:txBody>
        </p:sp>
        <p:sp>
          <p:nvSpPr>
            <p:cNvPr id="13322" name="Rectangle 74"/>
            <p:cNvSpPr>
              <a:spLocks noChangeArrowheads="1"/>
            </p:cNvSpPr>
            <p:nvPr/>
          </p:nvSpPr>
          <p:spPr bwMode="auto">
            <a:xfrm>
              <a:off x="245" y="425"/>
              <a:ext cx="7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2000">
                <a:latin typeface="Arial" charset="0"/>
              </a:endParaRPr>
            </a:p>
          </p:txBody>
        </p:sp>
      </p:grpSp>
      <p:pic>
        <p:nvPicPr>
          <p:cNvPr id="71" name="Рисунок 70" descr="bu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1571612"/>
            <a:ext cx="2500330" cy="327702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2571750" y="426264"/>
            <a:ext cx="387112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dirty="0">
                <a:latin typeface="Arial" charset="0"/>
                <a:cs typeface="Times New Roman" pitchFamily="18" charset="0"/>
              </a:rPr>
              <a:t>«ДОР5ООННОР» </a:t>
            </a:r>
            <a:r>
              <a:rPr lang="ru-RU" sz="1200" dirty="0" smtClean="0">
                <a:latin typeface="Arial" charset="0"/>
                <a:cs typeface="Times New Roman" pitchFamily="18" charset="0"/>
              </a:rPr>
              <a:t>КРОССВОРДУ   ТААЙ»  </a:t>
            </a:r>
            <a:r>
              <a:rPr lang="ru-RU" sz="1200" dirty="0" err="1">
                <a:latin typeface="Arial" charset="0"/>
                <a:cs typeface="Times New Roman" pitchFamily="18" charset="0"/>
              </a:rPr>
              <a:t>оонньуу</a:t>
            </a:r>
            <a:r>
              <a:rPr lang="ru-RU" sz="1200" dirty="0">
                <a:latin typeface="Arial" charset="0"/>
                <a:cs typeface="Times New Roman" pitchFamily="18" charset="0"/>
              </a:rPr>
              <a:t> </a:t>
            </a:r>
            <a:endParaRPr lang="ru-RU" sz="900" dirty="0">
              <a:latin typeface="Arial" charset="0"/>
            </a:endParaRPr>
          </a:p>
          <a:p>
            <a:pPr eaLnBrk="0" hangingPunct="0"/>
            <a:endParaRPr lang="ru-RU" dirty="0">
              <a:latin typeface="Arial" charset="0"/>
            </a:endParaRPr>
          </a:p>
        </p:txBody>
      </p:sp>
      <p:sp>
        <p:nvSpPr>
          <p:cNvPr id="14339" name="Rectangle 41"/>
          <p:cNvSpPr>
            <a:spLocks noChangeArrowheads="1"/>
          </p:cNvSpPr>
          <p:nvPr/>
        </p:nvSpPr>
        <p:spPr bwMode="auto">
          <a:xfrm>
            <a:off x="1533525" y="855663"/>
            <a:ext cx="342900" cy="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37481" name="Group 617"/>
          <p:cNvGraphicFramePr>
            <a:graphicFrameLocks noGrp="1"/>
          </p:cNvGraphicFramePr>
          <p:nvPr/>
        </p:nvGraphicFramePr>
        <p:xfrm>
          <a:off x="1476375" y="1412875"/>
          <a:ext cx="7199313" cy="4145280"/>
        </p:xfrm>
        <a:graphic>
          <a:graphicData uri="http://schemas.openxmlformats.org/drawingml/2006/table">
            <a:tbl>
              <a:tblPr/>
              <a:tblGrid>
                <a:gridCol w="530225"/>
                <a:gridCol w="533400"/>
                <a:gridCol w="477838"/>
                <a:gridCol w="238125"/>
                <a:gridCol w="288925"/>
                <a:gridCol w="601662"/>
                <a:gridCol w="450850"/>
                <a:gridCol w="449263"/>
                <a:gridCol w="450850"/>
                <a:gridCol w="530225"/>
                <a:gridCol w="528637"/>
                <a:gridCol w="530225"/>
                <a:gridCol w="530225"/>
                <a:gridCol w="528638"/>
                <a:gridCol w="530225"/>
              </a:tblGrid>
              <a:tr h="358775"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55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1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</a:tr>
              <a:tr h="3587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2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3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rowSpan="2"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77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32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9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далее 4">
            <a:hlinkClick r:id="rId6" action="ppaction://hlinksldjump" highlightClick="1"/>
          </p:cNvPr>
          <p:cNvSpPr/>
          <p:nvPr/>
        </p:nvSpPr>
        <p:spPr>
          <a:xfrm>
            <a:off x="7429500" y="6143625"/>
            <a:ext cx="928688" cy="5000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5" descr="bu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29454" y="3857628"/>
            <a:ext cx="1501777" cy="196828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1533525" y="855663"/>
            <a:ext cx="3697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Arial" charset="0"/>
                <a:cs typeface="Times New Roman" pitchFamily="18" charset="0"/>
              </a:rPr>
              <a:t>«ДОР5ООННОР» КРОССВОРДА  ТААЙА  оонньуу </a:t>
            </a:r>
            <a:endParaRPr lang="ru-RU" sz="900">
              <a:latin typeface="Arial" charset="0"/>
            </a:endParaRPr>
          </a:p>
          <a:p>
            <a:pPr eaLnBrk="0" hangingPunct="0"/>
            <a:endParaRPr lang="ru-RU">
              <a:latin typeface="Arial" charset="0"/>
            </a:endParaRPr>
          </a:p>
        </p:txBody>
      </p:sp>
      <p:sp>
        <p:nvSpPr>
          <p:cNvPr id="15363" name="Rectangle 41"/>
          <p:cNvSpPr>
            <a:spLocks noChangeArrowheads="1"/>
          </p:cNvSpPr>
          <p:nvPr/>
        </p:nvSpPr>
        <p:spPr bwMode="auto">
          <a:xfrm>
            <a:off x="1533525" y="855663"/>
            <a:ext cx="342900" cy="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37481" name="Group 617"/>
          <p:cNvGraphicFramePr>
            <a:graphicFrameLocks noGrp="1"/>
          </p:cNvGraphicFramePr>
          <p:nvPr/>
        </p:nvGraphicFramePr>
        <p:xfrm>
          <a:off x="1476375" y="1412875"/>
          <a:ext cx="7199313" cy="4145280"/>
        </p:xfrm>
        <a:graphic>
          <a:graphicData uri="http://schemas.openxmlformats.org/drawingml/2006/table">
            <a:tbl>
              <a:tblPr/>
              <a:tblGrid>
                <a:gridCol w="530225"/>
                <a:gridCol w="533400"/>
                <a:gridCol w="477838"/>
                <a:gridCol w="238125"/>
                <a:gridCol w="288925"/>
                <a:gridCol w="601662"/>
                <a:gridCol w="450850"/>
                <a:gridCol w="449263"/>
                <a:gridCol w="450850"/>
                <a:gridCol w="530225"/>
                <a:gridCol w="528637"/>
                <a:gridCol w="530225"/>
                <a:gridCol w="530225"/>
                <a:gridCol w="528638"/>
                <a:gridCol w="530225"/>
              </a:tblGrid>
              <a:tr h="358775"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55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х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h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п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ы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CA7A"/>
                    </a:solidFill>
                  </a:tcPr>
                </a:tc>
              </a:tr>
              <a:tr h="3587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2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3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rowSpan="2"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4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77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32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5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9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858125" y="6286500"/>
            <a:ext cx="785813" cy="4286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5" descr="bu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6578" y="3643314"/>
            <a:ext cx="1501777" cy="196828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1533525" y="855663"/>
            <a:ext cx="3697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Arial" charset="0"/>
                <a:cs typeface="Times New Roman" pitchFamily="18" charset="0"/>
              </a:rPr>
              <a:t>«ДОР5ООННОР» КРОССВОРДА  ТААЙА  оонньуу </a:t>
            </a:r>
            <a:endParaRPr lang="ru-RU" sz="900">
              <a:latin typeface="Arial" charset="0"/>
            </a:endParaRPr>
          </a:p>
          <a:p>
            <a:pPr eaLnBrk="0" hangingPunct="0"/>
            <a:endParaRPr lang="ru-RU">
              <a:latin typeface="Arial" charset="0"/>
            </a:endParaRPr>
          </a:p>
        </p:txBody>
      </p:sp>
      <p:sp>
        <p:nvSpPr>
          <p:cNvPr id="16387" name="Rectangle 41"/>
          <p:cNvSpPr>
            <a:spLocks noChangeArrowheads="1"/>
          </p:cNvSpPr>
          <p:nvPr/>
        </p:nvSpPr>
        <p:spPr bwMode="auto">
          <a:xfrm>
            <a:off x="1533525" y="855663"/>
            <a:ext cx="342900" cy="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37481" name="Group 617"/>
          <p:cNvGraphicFramePr>
            <a:graphicFrameLocks noGrp="1"/>
          </p:cNvGraphicFramePr>
          <p:nvPr/>
        </p:nvGraphicFramePr>
        <p:xfrm>
          <a:off x="1476375" y="1412875"/>
          <a:ext cx="7199313" cy="4145280"/>
        </p:xfrm>
        <a:graphic>
          <a:graphicData uri="http://schemas.openxmlformats.org/drawingml/2006/table">
            <a:tbl>
              <a:tblPr/>
              <a:tblGrid>
                <a:gridCol w="530225"/>
                <a:gridCol w="533400"/>
                <a:gridCol w="477838"/>
                <a:gridCol w="238125"/>
                <a:gridCol w="288925"/>
                <a:gridCol w="601662"/>
                <a:gridCol w="450850"/>
                <a:gridCol w="449263"/>
                <a:gridCol w="450850"/>
                <a:gridCol w="530225"/>
                <a:gridCol w="528637"/>
                <a:gridCol w="530225"/>
                <a:gridCol w="530225"/>
                <a:gridCol w="528638"/>
                <a:gridCol w="530225"/>
              </a:tblGrid>
              <a:tr h="358775"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55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ь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п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ы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</a:tr>
              <a:tr h="3587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п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3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rowSpan="2"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77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32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9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7786688" y="5929313"/>
            <a:ext cx="785812" cy="4286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5" descr="bu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3643314"/>
            <a:ext cx="1501777" cy="196828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1533525" y="855663"/>
            <a:ext cx="3697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Arial" charset="0"/>
                <a:cs typeface="Times New Roman" pitchFamily="18" charset="0"/>
              </a:rPr>
              <a:t>«ДОР5ООННОР» КРОССВОРДА  ТААЙА  оонньуу </a:t>
            </a:r>
            <a:endParaRPr lang="ru-RU" sz="900">
              <a:latin typeface="Arial" charset="0"/>
            </a:endParaRPr>
          </a:p>
          <a:p>
            <a:pPr eaLnBrk="0" hangingPunct="0"/>
            <a:endParaRPr lang="ru-RU">
              <a:latin typeface="Arial" charset="0"/>
            </a:endParaRPr>
          </a:p>
        </p:txBody>
      </p:sp>
      <p:sp>
        <p:nvSpPr>
          <p:cNvPr id="17411" name="Rectangle 41"/>
          <p:cNvSpPr>
            <a:spLocks noChangeArrowheads="1"/>
          </p:cNvSpPr>
          <p:nvPr/>
        </p:nvSpPr>
        <p:spPr bwMode="auto">
          <a:xfrm>
            <a:off x="1533525" y="855663"/>
            <a:ext cx="342900" cy="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37481" name="Group 617"/>
          <p:cNvGraphicFramePr>
            <a:graphicFrameLocks noGrp="1"/>
          </p:cNvGraphicFramePr>
          <p:nvPr/>
        </p:nvGraphicFramePr>
        <p:xfrm>
          <a:off x="1476375" y="1412875"/>
          <a:ext cx="7199313" cy="4206240"/>
        </p:xfrm>
        <a:graphic>
          <a:graphicData uri="http://schemas.openxmlformats.org/drawingml/2006/table">
            <a:tbl>
              <a:tblPr/>
              <a:tblGrid>
                <a:gridCol w="530225"/>
                <a:gridCol w="533400"/>
                <a:gridCol w="477838"/>
                <a:gridCol w="238125"/>
                <a:gridCol w="288925"/>
                <a:gridCol w="601662"/>
                <a:gridCol w="450850"/>
                <a:gridCol w="449263"/>
                <a:gridCol w="450850"/>
                <a:gridCol w="530225"/>
                <a:gridCol w="528637"/>
                <a:gridCol w="530225"/>
                <a:gridCol w="530225"/>
                <a:gridCol w="528638"/>
                <a:gridCol w="530225"/>
              </a:tblGrid>
              <a:tr h="358775"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55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h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п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ы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</a:tr>
              <a:tr h="3587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п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h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rowSpan="2"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4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77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32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9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7786688" y="5929313"/>
            <a:ext cx="785812" cy="4286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5" descr="bu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3714752"/>
            <a:ext cx="1501777" cy="196828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1533525" y="855663"/>
            <a:ext cx="3697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Arial" charset="0"/>
                <a:cs typeface="Times New Roman" pitchFamily="18" charset="0"/>
              </a:rPr>
              <a:t>«ДОР5ООННОР» КРОССВОРДА  ТААЙА  оонньуу </a:t>
            </a:r>
            <a:endParaRPr lang="ru-RU" sz="900">
              <a:latin typeface="Arial" charset="0"/>
            </a:endParaRPr>
          </a:p>
          <a:p>
            <a:pPr eaLnBrk="0" hangingPunct="0"/>
            <a:endParaRPr lang="ru-RU">
              <a:latin typeface="Arial" charset="0"/>
            </a:endParaRPr>
          </a:p>
        </p:txBody>
      </p:sp>
      <p:sp>
        <p:nvSpPr>
          <p:cNvPr id="18435" name="Rectangle 41"/>
          <p:cNvSpPr>
            <a:spLocks noChangeArrowheads="1"/>
          </p:cNvSpPr>
          <p:nvPr/>
        </p:nvSpPr>
        <p:spPr bwMode="auto">
          <a:xfrm>
            <a:off x="1533525" y="855663"/>
            <a:ext cx="342900" cy="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37481" name="Group 617"/>
          <p:cNvGraphicFramePr>
            <a:graphicFrameLocks noGrp="1"/>
          </p:cNvGraphicFramePr>
          <p:nvPr/>
        </p:nvGraphicFramePr>
        <p:xfrm>
          <a:off x="1476375" y="1412875"/>
          <a:ext cx="7199313" cy="4206240"/>
        </p:xfrm>
        <a:graphic>
          <a:graphicData uri="http://schemas.openxmlformats.org/drawingml/2006/table">
            <a:tbl>
              <a:tblPr/>
              <a:tblGrid>
                <a:gridCol w="530225"/>
                <a:gridCol w="533400"/>
                <a:gridCol w="477838"/>
                <a:gridCol w="238125"/>
                <a:gridCol w="288925"/>
                <a:gridCol w="601662"/>
                <a:gridCol w="450850"/>
                <a:gridCol w="449263"/>
                <a:gridCol w="450850"/>
                <a:gridCol w="530225"/>
                <a:gridCol w="528637"/>
                <a:gridCol w="530225"/>
                <a:gridCol w="530225"/>
                <a:gridCol w="528638"/>
                <a:gridCol w="530225"/>
              </a:tblGrid>
              <a:tr h="358775"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55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h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п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ы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</a:tr>
              <a:tr h="3587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п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h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rowSpan="2"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ф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н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77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32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5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9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7786688" y="5929313"/>
            <a:ext cx="785812" cy="4286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5" descr="bu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3786190"/>
            <a:ext cx="1501777" cy="196828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1533525" y="855663"/>
            <a:ext cx="3697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Arial" charset="0"/>
                <a:cs typeface="Times New Roman" pitchFamily="18" charset="0"/>
              </a:rPr>
              <a:t>«ДОР5ООННОР» КРОССВОРДА  ТААЙА  оонньуу </a:t>
            </a:r>
            <a:endParaRPr lang="ru-RU" sz="900">
              <a:latin typeface="Arial" charset="0"/>
            </a:endParaRPr>
          </a:p>
          <a:p>
            <a:pPr eaLnBrk="0" hangingPunct="0"/>
            <a:endParaRPr lang="ru-RU">
              <a:latin typeface="Arial" charset="0"/>
            </a:endParaRPr>
          </a:p>
        </p:txBody>
      </p:sp>
      <p:sp>
        <p:nvSpPr>
          <p:cNvPr id="19459" name="Rectangle 41"/>
          <p:cNvSpPr>
            <a:spLocks noChangeArrowheads="1"/>
          </p:cNvSpPr>
          <p:nvPr/>
        </p:nvSpPr>
        <p:spPr bwMode="auto">
          <a:xfrm>
            <a:off x="1533525" y="855663"/>
            <a:ext cx="342900" cy="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37481" name="Group 617"/>
          <p:cNvGraphicFramePr>
            <a:graphicFrameLocks noGrp="1"/>
          </p:cNvGraphicFramePr>
          <p:nvPr/>
        </p:nvGraphicFramePr>
        <p:xfrm>
          <a:off x="1476375" y="1412875"/>
          <a:ext cx="7199313" cy="4206240"/>
        </p:xfrm>
        <a:graphic>
          <a:graphicData uri="http://schemas.openxmlformats.org/drawingml/2006/table">
            <a:tbl>
              <a:tblPr/>
              <a:tblGrid>
                <a:gridCol w="530225"/>
                <a:gridCol w="533400"/>
                <a:gridCol w="477838"/>
                <a:gridCol w="527050"/>
                <a:gridCol w="601662"/>
                <a:gridCol w="450850"/>
                <a:gridCol w="449263"/>
                <a:gridCol w="450850"/>
                <a:gridCol w="530225"/>
                <a:gridCol w="528637"/>
                <a:gridCol w="530225"/>
                <a:gridCol w="530225"/>
                <a:gridCol w="528638"/>
                <a:gridCol w="530225"/>
              </a:tblGrid>
              <a:tr h="358775"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55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h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п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ы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</a:tr>
              <a:tr h="3587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п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h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rowSpan="2"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ф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н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77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32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h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3F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9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7786688" y="5929313"/>
            <a:ext cx="785812" cy="4286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5" descr="bu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3714752"/>
            <a:ext cx="1501777" cy="196828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0"/>
            <a:ext cx="8382000" cy="6626225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endParaRPr lang="en-US" sz="4800" dirty="0" smtClean="0"/>
          </a:p>
          <a:p>
            <a:pPr marL="609600" indent="-609600" algn="ctr" eaLnBrk="1" hangingPunct="1">
              <a:buFontTx/>
              <a:buNone/>
            </a:pPr>
            <a:r>
              <a:rPr lang="en-US" sz="4000" dirty="0" smtClean="0"/>
              <a:t>     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4000" dirty="0" smtClean="0"/>
              <a:t>      </a:t>
            </a:r>
            <a:r>
              <a:rPr lang="ru-RU" dirty="0" err="1" smtClean="0"/>
              <a:t>Буукубаарбыт</a:t>
            </a:r>
            <a:r>
              <a:rPr lang="ru-RU" dirty="0" smtClean="0"/>
              <a:t>, </a:t>
            </a:r>
            <a:endParaRPr lang="en-US" dirty="0" smtClean="0"/>
          </a:p>
          <a:p>
            <a:pPr marL="609600" indent="-609600" algn="ctr" eaLnBrk="1" hangingPunct="1">
              <a:buFontTx/>
              <a:buNone/>
            </a:pPr>
            <a:r>
              <a:rPr lang="en-US" dirty="0" smtClean="0"/>
              <a:t>                                 </a:t>
            </a:r>
            <a:r>
              <a:rPr lang="ru-RU" dirty="0" err="1" smtClean="0"/>
              <a:t>барахсан</a:t>
            </a:r>
            <a:r>
              <a:rPr lang="ru-RU" dirty="0" smtClean="0"/>
              <a:t> ба</a:t>
            </a:r>
            <a:r>
              <a:rPr lang="en-US" dirty="0" smtClean="0"/>
              <a:t>h</a:t>
            </a:r>
            <a:r>
              <a:rPr lang="ru-RU" dirty="0" err="1" smtClean="0"/>
              <a:t>ыыба</a:t>
            </a:r>
            <a:r>
              <a:rPr lang="ru-RU" dirty="0" smtClean="0"/>
              <a:t>!</a:t>
            </a:r>
          </a:p>
          <a:p>
            <a:pPr marL="609600" indent="-609600" algn="r" eaLnBrk="1" hangingPunct="1">
              <a:buFontTx/>
              <a:buNone/>
            </a:pPr>
            <a:r>
              <a:rPr lang="ru-RU" dirty="0" smtClean="0"/>
              <a:t>Ба</a:t>
            </a:r>
            <a:r>
              <a:rPr lang="en-US" dirty="0" smtClean="0"/>
              <a:t>h</a:t>
            </a:r>
            <a:r>
              <a:rPr lang="ru-RU" dirty="0" err="1" smtClean="0"/>
              <a:t>ыыба</a:t>
            </a:r>
            <a:r>
              <a:rPr lang="ru-RU" dirty="0" smtClean="0"/>
              <a:t> бары </a:t>
            </a:r>
            <a:r>
              <a:rPr lang="ru-RU" dirty="0" err="1" smtClean="0"/>
              <a:t>ү</a:t>
            </a:r>
            <a:r>
              <a:rPr lang="ru-RU" dirty="0" err="1" smtClean="0"/>
              <a:t>чугэйгэр</a:t>
            </a:r>
            <a:r>
              <a:rPr lang="ru-RU" dirty="0" smtClean="0"/>
              <a:t>,</a:t>
            </a:r>
          </a:p>
          <a:p>
            <a:pPr marL="609600" indent="-609600" algn="r" eaLnBrk="1" hangingPunct="1">
              <a:buFontTx/>
              <a:buNone/>
            </a:pPr>
            <a:r>
              <a:rPr lang="ru-RU" dirty="0" err="1" smtClean="0"/>
              <a:t>Кэрэ</a:t>
            </a:r>
            <a:r>
              <a:rPr lang="ru-RU" dirty="0" smtClean="0"/>
              <a:t> </a:t>
            </a:r>
            <a:r>
              <a:rPr lang="ru-RU" dirty="0" err="1" smtClean="0"/>
              <a:t>кэпсээннэр,сэьэннэр</a:t>
            </a:r>
            <a:r>
              <a:rPr lang="en-US" dirty="0" smtClean="0"/>
              <a:t>   </a:t>
            </a:r>
          </a:p>
          <a:p>
            <a:pPr marL="609600" indent="-609600" algn="r" eaLnBrk="1" hangingPunct="1">
              <a:buFontTx/>
              <a:buNone/>
            </a:pPr>
            <a:r>
              <a:rPr lang="ru-RU" dirty="0" err="1" smtClean="0"/>
              <a:t>Ү</a:t>
            </a:r>
            <a:r>
              <a:rPr lang="ru-RU" dirty="0" err="1" smtClean="0"/>
              <a:t>гус</a:t>
            </a:r>
            <a:r>
              <a:rPr lang="ru-RU" dirty="0" smtClean="0"/>
              <a:t> </a:t>
            </a:r>
            <a:r>
              <a:rPr lang="ru-RU" dirty="0" smtClean="0"/>
              <a:t>хо</a:t>
            </a:r>
            <a:r>
              <a:rPr lang="en-US" dirty="0" smtClean="0"/>
              <a:t>h</a:t>
            </a:r>
            <a:r>
              <a:rPr lang="ru-RU" dirty="0" err="1" smtClean="0"/>
              <a:t>ооҥҥор,ойуугар</a:t>
            </a:r>
            <a:r>
              <a:rPr lang="ru-RU" dirty="0" smtClean="0"/>
              <a:t>.</a:t>
            </a:r>
            <a:r>
              <a:rPr lang="en-US" dirty="0" smtClean="0"/>
              <a:t>    </a:t>
            </a:r>
          </a:p>
          <a:p>
            <a:pPr marL="609600" indent="-609600" algn="r" eaLnBrk="1" hangingPunct="1">
              <a:buFontTx/>
              <a:buNone/>
            </a:pPr>
            <a:endParaRPr lang="en-US" sz="4000" dirty="0" smtClean="0"/>
          </a:p>
          <a:p>
            <a:pPr marL="609600" indent="-609600" algn="r" eaLnBrk="1" hangingPunct="1">
              <a:buFontTx/>
              <a:buNone/>
            </a:pPr>
            <a:endParaRPr lang="ru-RU" sz="4000" dirty="0" smtClean="0"/>
          </a:p>
        </p:txBody>
      </p:sp>
      <p:pic>
        <p:nvPicPr>
          <p:cNvPr id="20483" name="Picture 4" descr="Буквар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857250"/>
            <a:ext cx="35718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C:\Users\Слепцова\Desktop\Pictures\1  сентября 1 класс\IMG_53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285750"/>
            <a:ext cx="3286125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8" descr="C:\Users\Слепцова\Desktop\Pictures\1  сентября 1 класс\IMG_53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3643313"/>
            <a:ext cx="3500437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C:\Users\Слепцова\Desktop\Pictures\1  сентября 1 класс\IMG_53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28575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C:\Users\Слепцова\Desktop\Pictures\1  сентября 1 класс\IMG_53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" y="3786188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86063" y="2286000"/>
            <a:ext cx="4429125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solidFill>
                  <a:schemeClr val="bg1"/>
                </a:solidFill>
              </a:rPr>
              <a:t>Оскуола боруогун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chemeClr val="bg1"/>
                </a:solidFill>
              </a:rPr>
              <a:t>Атыллаан киирэммин,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chemeClr val="bg1"/>
                </a:solidFill>
              </a:rPr>
              <a:t>Буукубаар  ыламмын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chemeClr val="bg1"/>
                </a:solidFill>
              </a:rPr>
              <a:t>Аа5арга уорэнним.</a:t>
            </a:r>
          </a:p>
          <a:p>
            <a:pPr eaLnBrk="1" hangingPunct="1">
              <a:buFontTx/>
              <a:buNone/>
            </a:pPr>
            <a:endParaRPr lang="ru-RU" sz="2000" smtClean="0"/>
          </a:p>
          <a:p>
            <a:pPr eaLnBrk="1" hangingPunct="1">
              <a:buFontTx/>
              <a:buNone/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071563" y="142875"/>
            <a:ext cx="6870700" cy="823913"/>
          </a:xfrm>
        </p:spPr>
        <p:txBody>
          <a:bodyPr/>
          <a:lstStyle/>
          <a:p>
            <a:r>
              <a:rPr lang="ru-RU" smtClean="0"/>
              <a:t>Билии  аартыгар</a:t>
            </a:r>
          </a:p>
        </p:txBody>
      </p:sp>
      <p:pic>
        <p:nvPicPr>
          <p:cNvPr id="5123" name="Picture 2" descr="C:\Users\Слепцова\Desktop\Pictures\1  сентября 1 класс\IMG_55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857250"/>
            <a:ext cx="3500437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 descr="C:\Users\Слепцова\Desktop\Pictures\1  сентября 1 класс\DSC01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99415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C:\Users\Слепцова\Desktop\Pictures\1  сентября 1 класс\DSC011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857250"/>
            <a:ext cx="3500437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 descr="C:\Users\Слепцова\Desktop\Pictures\1  сентября 1 класс\DSC010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3779838"/>
            <a:ext cx="37147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609600" y="3048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400" b="1" i="1">
              <a:solidFill>
                <a:srgbClr val="CC0099"/>
              </a:solidFill>
              <a:latin typeface="Bookman Old Style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81000" y="1295400"/>
            <a:ext cx="7315200" cy="3200876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4400" b="1" kern="0" dirty="0">
                <a:solidFill>
                  <a:schemeClr val="tx2"/>
                </a:solidFill>
              </a:rPr>
              <a:t>А</a:t>
            </a:r>
            <a:r>
              <a:rPr lang="ru-RU" sz="4400" b="1" kern="0" dirty="0">
                <a:solidFill>
                  <a:srgbClr val="660066"/>
                </a:solidFill>
              </a:rPr>
              <a:t> Б В Г </a:t>
            </a:r>
            <a:r>
              <a:rPr lang="ru-RU" sz="6000" b="1" kern="0" dirty="0" err="1" smtClean="0">
                <a:solidFill>
                  <a:srgbClr val="660066"/>
                </a:solidFill>
                <a:latin typeface="Calibri"/>
                <a:cs typeface="Calibri"/>
              </a:rPr>
              <a:t>ҕ</a:t>
            </a:r>
            <a:r>
              <a:rPr lang="ru-RU" sz="4400" b="1" kern="0" dirty="0" err="1" smtClean="0">
                <a:solidFill>
                  <a:srgbClr val="660066"/>
                </a:solidFill>
              </a:rPr>
              <a:t> </a:t>
            </a:r>
            <a:r>
              <a:rPr lang="ru-RU" sz="4400" b="1" kern="0" dirty="0">
                <a:solidFill>
                  <a:srgbClr val="660066"/>
                </a:solidFill>
              </a:rPr>
              <a:t>Д Дь  </a:t>
            </a:r>
            <a:r>
              <a:rPr lang="ru-RU" sz="4400" b="1" kern="0" dirty="0">
                <a:solidFill>
                  <a:srgbClr val="FF0000"/>
                </a:solidFill>
              </a:rPr>
              <a:t>Е</a:t>
            </a:r>
            <a:r>
              <a:rPr lang="ru-RU" sz="4400" b="1" kern="0" dirty="0">
                <a:solidFill>
                  <a:srgbClr val="660066"/>
                </a:solidFill>
              </a:rPr>
              <a:t> </a:t>
            </a:r>
            <a:r>
              <a:rPr lang="ru-RU" sz="4400" b="1" kern="0" dirty="0" smtClean="0">
                <a:solidFill>
                  <a:schemeClr val="tx2"/>
                </a:solidFill>
                <a:latin typeface="Arial Black"/>
              </a:rPr>
              <a:t>Ё</a:t>
            </a:r>
            <a:r>
              <a:rPr lang="ru-RU" sz="4400" b="1" kern="0" dirty="0" smtClean="0">
                <a:solidFill>
                  <a:srgbClr val="660066"/>
                </a:solidFill>
              </a:rPr>
              <a:t> </a:t>
            </a:r>
            <a:r>
              <a:rPr lang="ru-RU" sz="4400" b="1" kern="0" dirty="0">
                <a:solidFill>
                  <a:srgbClr val="660066"/>
                </a:solidFill>
              </a:rPr>
              <a:t>Ж З  </a:t>
            </a:r>
            <a:r>
              <a:rPr lang="ru-RU" sz="4400" b="1" kern="0" dirty="0">
                <a:solidFill>
                  <a:srgbClr val="FF0000"/>
                </a:solidFill>
              </a:rPr>
              <a:t>И</a:t>
            </a:r>
            <a:r>
              <a:rPr lang="ru-RU" sz="4400" b="1" kern="0" dirty="0">
                <a:solidFill>
                  <a:srgbClr val="660066"/>
                </a:solidFill>
              </a:rPr>
              <a:t> Й К Л М Н </a:t>
            </a:r>
            <a:r>
              <a:rPr lang="ru-RU" sz="5400" b="1" kern="0" dirty="0" smtClean="0">
                <a:solidFill>
                  <a:srgbClr val="009999"/>
                </a:solidFill>
                <a:latin typeface="Times New Roman"/>
                <a:cs typeface="Times New Roman"/>
              </a:rPr>
              <a:t>Ҥ</a:t>
            </a:r>
            <a:r>
              <a:rPr lang="ru-RU" sz="4400" b="1" kern="0" dirty="0" smtClean="0">
                <a:solidFill>
                  <a:srgbClr val="660066"/>
                </a:solidFill>
              </a:rPr>
              <a:t> </a:t>
            </a:r>
            <a:r>
              <a:rPr lang="ru-RU" sz="4400" b="1" kern="0" dirty="0">
                <a:solidFill>
                  <a:srgbClr val="660066"/>
                </a:solidFill>
              </a:rPr>
              <a:t>НЬ </a:t>
            </a:r>
            <a:r>
              <a:rPr lang="ru-RU" sz="4400" b="1" kern="0" dirty="0">
                <a:solidFill>
                  <a:srgbClr val="FF0000"/>
                </a:solidFill>
              </a:rPr>
              <a:t>О Ө</a:t>
            </a:r>
            <a:r>
              <a:rPr lang="ru-RU" sz="4400" b="1" kern="0" dirty="0">
                <a:solidFill>
                  <a:srgbClr val="660066"/>
                </a:solidFill>
              </a:rPr>
              <a:t> П Р С </a:t>
            </a:r>
            <a:r>
              <a:rPr lang="en-US" sz="4400" b="1" kern="0" dirty="0" smtClean="0">
                <a:solidFill>
                  <a:srgbClr val="660066"/>
                </a:solidFill>
                <a:latin typeface="Arial Black"/>
              </a:rPr>
              <a:t>h</a:t>
            </a:r>
            <a:r>
              <a:rPr lang="ru-RU" sz="4400" b="1" kern="0" dirty="0" smtClean="0">
                <a:solidFill>
                  <a:srgbClr val="660066"/>
                </a:solidFill>
              </a:rPr>
              <a:t> </a:t>
            </a:r>
            <a:r>
              <a:rPr lang="ru-RU" sz="4400" b="1" kern="0" dirty="0">
                <a:solidFill>
                  <a:srgbClr val="660066"/>
                </a:solidFill>
              </a:rPr>
              <a:t>Т </a:t>
            </a:r>
            <a:r>
              <a:rPr lang="ru-RU" sz="4400" b="1" kern="0" dirty="0">
                <a:solidFill>
                  <a:srgbClr val="FF0000"/>
                </a:solidFill>
              </a:rPr>
              <a:t>У</a:t>
            </a:r>
            <a:r>
              <a:rPr lang="ru-RU" sz="4400" b="1" kern="0" dirty="0">
                <a:solidFill>
                  <a:srgbClr val="660066"/>
                </a:solidFill>
              </a:rPr>
              <a:t> </a:t>
            </a:r>
            <a:r>
              <a:rPr lang="en-US" sz="4400" b="1" kern="0" dirty="0">
                <a:solidFill>
                  <a:srgbClr val="FF0000"/>
                </a:solidFill>
                <a:latin typeface="Times New Roman" pitchFamily="18" charset="0"/>
              </a:rPr>
              <a:t>Y</a:t>
            </a:r>
            <a:r>
              <a:rPr lang="ru-RU" sz="4400" b="1" kern="0" dirty="0">
                <a:solidFill>
                  <a:srgbClr val="660066"/>
                </a:solidFill>
              </a:rPr>
              <a:t> Ф Х Ц Ч Ш Щ Ъ </a:t>
            </a:r>
            <a:r>
              <a:rPr lang="ru-RU" sz="4400" b="1" kern="0" dirty="0">
                <a:solidFill>
                  <a:srgbClr val="FF0000"/>
                </a:solidFill>
              </a:rPr>
              <a:t>Ы</a:t>
            </a:r>
            <a:r>
              <a:rPr lang="ru-RU" sz="4400" b="1" kern="0" dirty="0">
                <a:solidFill>
                  <a:srgbClr val="660066"/>
                </a:solidFill>
              </a:rPr>
              <a:t> Ь </a:t>
            </a:r>
            <a:r>
              <a:rPr lang="ru-RU" sz="4400" b="1" kern="0" dirty="0">
                <a:solidFill>
                  <a:srgbClr val="FF0000"/>
                </a:solidFill>
              </a:rPr>
              <a:t>Э Ю 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57400" y="381000"/>
            <a:ext cx="367119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Алпаабыт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9" name="Picture 10" descr="C:\Users\Слепцова\Desktop\Новый точечный рисунок - копия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4052231"/>
            <a:ext cx="1500216" cy="280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1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" y="46482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-Дифтоннар:  </a:t>
            </a:r>
          </a:p>
        </p:txBody>
      </p:sp>
      <p:sp>
        <p:nvSpPr>
          <p:cNvPr id="6151" name="TextBox 11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09600" y="5029200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-Бутэй  дор5оон арааьа</a:t>
            </a:r>
          </a:p>
        </p:txBody>
      </p:sp>
      <p:sp>
        <p:nvSpPr>
          <p:cNvPr id="6152" name="TextBox 1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09600" y="5486400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-Бутэй дор5оон  хоьулаьар</a:t>
            </a:r>
          </a:p>
        </p:txBody>
      </p:sp>
      <p:sp>
        <p:nvSpPr>
          <p:cNvPr id="6153" name="TextBox 1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85800" y="5867400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Киирии  аьа5ас  дор5ооннор</a:t>
            </a:r>
          </a:p>
        </p:txBody>
      </p:sp>
      <p:sp>
        <p:nvSpPr>
          <p:cNvPr id="6154" name="TextBox 14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-Киирии  бутэй  дор5ооннор</a:t>
            </a:r>
          </a:p>
        </p:txBody>
      </p:sp>
      <p:sp>
        <p:nvSpPr>
          <p:cNvPr id="6155" name="TextBox 1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133600" y="46482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Ыа, </a:t>
            </a:r>
          </a:p>
        </p:txBody>
      </p:sp>
      <p:sp>
        <p:nvSpPr>
          <p:cNvPr id="6156" name="TextBox 1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819400" y="46482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Уо</a:t>
            </a:r>
          </a:p>
        </p:txBody>
      </p:sp>
      <p:sp>
        <p:nvSpPr>
          <p:cNvPr id="6157" name="TextBox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505200" y="46482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Иэ</a:t>
            </a:r>
          </a:p>
        </p:txBody>
      </p:sp>
      <p:sp>
        <p:nvSpPr>
          <p:cNvPr id="22" name="TextBox 21">
            <a:hlinkClick r:id="" action="ppaction://noaction"/>
          </p:cNvPr>
          <p:cNvSpPr txBox="1"/>
          <p:nvPr/>
        </p:nvSpPr>
        <p:spPr>
          <a:xfrm>
            <a:off x="4191000" y="4648200"/>
            <a:ext cx="685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srgbClr val="FF0000"/>
                </a:solidFill>
                <a:hlinkClick r:id="" action="ppaction://noaction"/>
              </a:rPr>
              <a:t> Y</a:t>
            </a:r>
            <a:r>
              <a:rPr lang="ru-RU" b="1" kern="0" dirty="0">
                <a:solidFill>
                  <a:srgbClr val="FF0000"/>
                </a:solidFill>
                <a:hlinkClick r:id="" action="ppaction://noaction"/>
              </a:rPr>
              <a:t>Ө</a:t>
            </a:r>
            <a:endParaRPr lang="ru-RU" dirty="0"/>
          </a:p>
        </p:txBody>
      </p:sp>
    </p:spTree>
  </p:cSld>
  <p:clrMapOvr>
    <a:masterClrMapping/>
  </p:clrMapOvr>
  <p:transition advTm="267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3"/>
          <p:cNvSpPr>
            <a:spLocks noChangeArrowheads="1"/>
          </p:cNvSpPr>
          <p:nvPr/>
        </p:nvSpPr>
        <p:spPr bwMode="auto">
          <a:xfrm rot="-4249260">
            <a:off x="1629569" y="2055019"/>
            <a:ext cx="1716087" cy="2251075"/>
          </a:xfrm>
          <a:custGeom>
            <a:avLst/>
            <a:gdLst>
              <a:gd name="T0" fmla="*/ 862946 w 21600"/>
              <a:gd name="T1" fmla="*/ 227921 h 21600"/>
              <a:gd name="T2" fmla="*/ 232662 w 21600"/>
              <a:gd name="T3" fmla="*/ 1125538 h 21600"/>
              <a:gd name="T4" fmla="*/ 862946 w 21600"/>
              <a:gd name="T5" fmla="*/ 2251075 h 21600"/>
              <a:gd name="T6" fmla="*/ 1483694 w 21600"/>
              <a:gd name="T7" fmla="*/ 112553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FFCC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3200" dirty="0"/>
              <a:t>бур</a:t>
            </a:r>
          </a:p>
        </p:txBody>
      </p:sp>
      <p:sp>
        <p:nvSpPr>
          <p:cNvPr id="8195" name="AutoShape 12"/>
          <p:cNvSpPr>
            <a:spLocks noChangeArrowheads="1"/>
          </p:cNvSpPr>
          <p:nvPr/>
        </p:nvSpPr>
        <p:spPr bwMode="auto">
          <a:xfrm rot="-1787807">
            <a:off x="2627313" y="1196975"/>
            <a:ext cx="1530350" cy="2643188"/>
          </a:xfrm>
          <a:custGeom>
            <a:avLst/>
            <a:gdLst>
              <a:gd name="T0" fmla="*/ 769426 w 21600"/>
              <a:gd name="T1" fmla="*/ 267623 h 21600"/>
              <a:gd name="T2" fmla="*/ 207447 w 21600"/>
              <a:gd name="T3" fmla="*/ 1321594 h 21600"/>
              <a:gd name="T4" fmla="*/ 769426 w 21600"/>
              <a:gd name="T5" fmla="*/ 2643188 h 21600"/>
              <a:gd name="T6" fmla="*/ 1322903 w 21600"/>
              <a:gd name="T7" fmla="*/ 132159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FFCCFF">
                  <a:alpha val="60001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3600">
                <a:cs typeface="Times New Roman" pitchFamily="18" charset="0"/>
              </a:rPr>
              <a:t>эл</a:t>
            </a:r>
            <a:endParaRPr lang="ru-RU" sz="3600"/>
          </a:p>
        </p:txBody>
      </p:sp>
      <p:sp>
        <p:nvSpPr>
          <p:cNvPr id="8196" name="AutoShape 11"/>
          <p:cNvSpPr>
            <a:spLocks noChangeArrowheads="1"/>
          </p:cNvSpPr>
          <p:nvPr/>
        </p:nvSpPr>
        <p:spPr bwMode="auto">
          <a:xfrm rot="764549">
            <a:off x="3776663" y="942975"/>
            <a:ext cx="1463675" cy="2873375"/>
          </a:xfrm>
          <a:custGeom>
            <a:avLst/>
            <a:gdLst>
              <a:gd name="T0" fmla="*/ 736029 w 21600"/>
              <a:gd name="T1" fmla="*/ 290929 h 21600"/>
              <a:gd name="T2" fmla="*/ 198443 w 21600"/>
              <a:gd name="T3" fmla="*/ 1436688 h 21600"/>
              <a:gd name="T4" fmla="*/ 736029 w 21600"/>
              <a:gd name="T5" fmla="*/ 2873375 h 21600"/>
              <a:gd name="T6" fmla="*/ 1265482 w 21600"/>
              <a:gd name="T7" fmla="*/ 14366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FFCCFF">
                  <a:alpha val="6400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2400"/>
          </a:p>
          <a:p>
            <a:r>
              <a:rPr lang="ru-RU" sz="3600">
                <a:cs typeface="Times New Roman" pitchFamily="18" charset="0"/>
              </a:rPr>
              <a:t>дь</a:t>
            </a:r>
          </a:p>
        </p:txBody>
      </p:sp>
      <p:sp>
        <p:nvSpPr>
          <p:cNvPr id="8197" name="AutoShape 10"/>
          <p:cNvSpPr>
            <a:spLocks noChangeArrowheads="1"/>
          </p:cNvSpPr>
          <p:nvPr/>
        </p:nvSpPr>
        <p:spPr bwMode="auto">
          <a:xfrm rot="2822073">
            <a:off x="4571207" y="1475581"/>
            <a:ext cx="1820862" cy="3089275"/>
          </a:xfrm>
          <a:custGeom>
            <a:avLst/>
            <a:gdLst>
              <a:gd name="T0" fmla="*/ 915536 w 21600"/>
              <a:gd name="T1" fmla="*/ 312789 h 21600"/>
              <a:gd name="T2" fmla="*/ 246841 w 21600"/>
              <a:gd name="T3" fmla="*/ 1544637 h 21600"/>
              <a:gd name="T4" fmla="*/ 915536 w 21600"/>
              <a:gd name="T5" fmla="*/ 3089275 h 21600"/>
              <a:gd name="T6" fmla="*/ 1574115 w 21600"/>
              <a:gd name="T7" fmla="*/ 154463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FFCCFF">
                  <a:alpha val="65999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cs typeface="Times New Roman" pitchFamily="18" charset="0"/>
              </a:rPr>
              <a:t>   </a:t>
            </a:r>
            <a:endParaRPr lang="ru-RU" sz="3600">
              <a:cs typeface="Times New Roman" pitchFamily="18" charset="0"/>
            </a:endParaRPr>
          </a:p>
          <a:p>
            <a:r>
              <a:rPr lang="ru-RU" sz="3600">
                <a:cs typeface="Times New Roman" pitchFamily="18" charset="0"/>
              </a:rPr>
              <a:t>рэх</a:t>
            </a:r>
            <a:endParaRPr lang="ru-RU" sz="3600"/>
          </a:p>
        </p:txBody>
      </p:sp>
      <p:sp>
        <p:nvSpPr>
          <p:cNvPr id="61449" name="AutoShape 9"/>
          <p:cNvSpPr>
            <a:spLocks noChangeArrowheads="1"/>
          </p:cNvSpPr>
          <p:nvPr/>
        </p:nvSpPr>
        <p:spPr bwMode="auto">
          <a:xfrm rot="7711451">
            <a:off x="4005678" y="3547833"/>
            <a:ext cx="1788960" cy="2701925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FFCCFF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/>
          <a:lstStyle/>
          <a:p>
            <a:pPr>
              <a:defRPr/>
            </a:pPr>
            <a:r>
              <a:rPr lang="ru-RU" sz="3200" dirty="0">
                <a:cs typeface="Times New Roman" pitchFamily="18" charset="0"/>
              </a:rPr>
              <a:t>     </a:t>
            </a:r>
            <a:r>
              <a:rPr lang="en-US" sz="3200" dirty="0">
                <a:cs typeface="Times New Roman" pitchFamily="18" charset="0"/>
              </a:rPr>
              <a:t>h</a:t>
            </a:r>
            <a:r>
              <a:rPr lang="ru-RU" sz="3200" dirty="0">
                <a:cs typeface="Times New Roman" pitchFamily="18" charset="0"/>
              </a:rPr>
              <a:t>ах</a:t>
            </a:r>
            <a:endParaRPr lang="ru-RU" sz="3200" dirty="0"/>
          </a:p>
        </p:txBody>
      </p:sp>
      <p:sp>
        <p:nvSpPr>
          <p:cNvPr id="61447" name="AutoShape 7"/>
          <p:cNvSpPr>
            <a:spLocks noChangeArrowheads="1"/>
          </p:cNvSpPr>
          <p:nvPr/>
        </p:nvSpPr>
        <p:spPr bwMode="auto">
          <a:xfrm rot="12143778">
            <a:off x="2900363" y="3717925"/>
            <a:ext cx="1582737" cy="2581275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FFCCFF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/>
          <a:lstStyle/>
          <a:p>
            <a:pPr>
              <a:defRPr/>
            </a:pPr>
            <a:r>
              <a:rPr lang="ru-RU" sz="3600" dirty="0" err="1">
                <a:cs typeface="Times New Roman" pitchFamily="18" charset="0"/>
              </a:rPr>
              <a:t>күр</a:t>
            </a:r>
            <a:endParaRPr lang="ru-RU" sz="3600" dirty="0"/>
          </a:p>
        </p:txBody>
      </p:sp>
      <p:sp>
        <p:nvSpPr>
          <p:cNvPr id="8200" name="AutoShape 6"/>
          <p:cNvSpPr>
            <a:spLocks noChangeArrowheads="1"/>
          </p:cNvSpPr>
          <p:nvPr/>
        </p:nvSpPr>
        <p:spPr bwMode="auto">
          <a:xfrm rot="-6710211">
            <a:off x="1959769" y="3051969"/>
            <a:ext cx="1735137" cy="2625725"/>
          </a:xfrm>
          <a:custGeom>
            <a:avLst/>
            <a:gdLst>
              <a:gd name="T0" fmla="*/ 871771 w 21600"/>
              <a:gd name="T1" fmla="*/ 265855 h 21600"/>
              <a:gd name="T2" fmla="*/ 235041 w 21600"/>
              <a:gd name="T3" fmla="*/ 1312863 h 21600"/>
              <a:gd name="T4" fmla="*/ 871771 w 21600"/>
              <a:gd name="T5" fmla="*/ 2625725 h 21600"/>
              <a:gd name="T6" fmla="*/ 1498868 w 21600"/>
              <a:gd name="T7" fmla="*/ 13128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FFCC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3200">
                <a:cs typeface="Times New Roman" pitchFamily="18" charset="0"/>
              </a:rPr>
              <a:t>кыр</a:t>
            </a:r>
            <a:endParaRPr lang="ru-RU" sz="3200"/>
          </a:p>
        </p:txBody>
      </p:sp>
      <p:sp>
        <p:nvSpPr>
          <p:cNvPr id="8201" name="AutoShape 5"/>
          <p:cNvSpPr>
            <a:spLocks noChangeArrowheads="1"/>
          </p:cNvSpPr>
          <p:nvPr/>
        </p:nvSpPr>
        <p:spPr bwMode="auto">
          <a:xfrm rot="5247142">
            <a:off x="4870451" y="2514600"/>
            <a:ext cx="1574800" cy="2962275"/>
          </a:xfrm>
          <a:custGeom>
            <a:avLst/>
            <a:gdLst>
              <a:gd name="T0" fmla="*/ 791817 w 21600"/>
              <a:gd name="T1" fmla="*/ 299930 h 21600"/>
              <a:gd name="T2" fmla="*/ 213484 w 21600"/>
              <a:gd name="T3" fmla="*/ 1481138 h 21600"/>
              <a:gd name="T4" fmla="*/ 791817 w 21600"/>
              <a:gd name="T5" fmla="*/ 2962275 h 21600"/>
              <a:gd name="T6" fmla="*/ 1361400 w 21600"/>
              <a:gd name="T7" fmla="*/ 148113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FFCCFF">
                  <a:alpha val="82999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cs typeface="Times New Roman" pitchFamily="18" charset="0"/>
              </a:rPr>
              <a:t>хор</a:t>
            </a:r>
            <a:endParaRPr lang="ru-RU" sz="2800"/>
          </a:p>
        </p:txBody>
      </p:sp>
      <p:sp>
        <p:nvSpPr>
          <p:cNvPr id="8202" name="Oval 4"/>
          <p:cNvSpPr>
            <a:spLocks noChangeArrowheads="1"/>
          </p:cNvSpPr>
          <p:nvPr/>
        </p:nvSpPr>
        <p:spPr bwMode="auto">
          <a:xfrm>
            <a:off x="3203575" y="2708275"/>
            <a:ext cx="1979613" cy="1757363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2400">
                <a:cs typeface="Times New Roman" pitchFamily="18" charset="0"/>
              </a:rPr>
              <a:t>Уо  ыа</a:t>
            </a:r>
            <a:endParaRPr lang="ru-RU" sz="2400"/>
          </a:p>
          <a:p>
            <a:pPr eaLnBrk="0" hangingPunct="0"/>
            <a:r>
              <a:rPr lang="ru-RU" sz="2400">
                <a:cs typeface="Times New Roman" pitchFamily="18" charset="0"/>
              </a:rPr>
              <a:t>Иэ  үө        </a:t>
            </a:r>
            <a:endParaRPr lang="ru-RU" sz="2400"/>
          </a:p>
          <a:p>
            <a:pPr eaLnBrk="0" hangingPunct="0"/>
            <a:endParaRPr lang="ru-RU" sz="2400"/>
          </a:p>
        </p:txBody>
      </p:sp>
      <p:sp>
        <p:nvSpPr>
          <p:cNvPr id="8203" name="Rectangle 14"/>
          <p:cNvSpPr>
            <a:spLocks noChangeArrowheads="1"/>
          </p:cNvSpPr>
          <p:nvPr/>
        </p:nvSpPr>
        <p:spPr bwMode="auto">
          <a:xfrm>
            <a:off x="571500" y="781477"/>
            <a:ext cx="56880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u="sng" dirty="0">
                <a:cs typeface="Times New Roman" pitchFamily="18" charset="0"/>
              </a:rPr>
              <a:t> </a:t>
            </a:r>
            <a:r>
              <a:rPr lang="ru-RU" sz="2400" u="sng" dirty="0">
                <a:cs typeface="Times New Roman" pitchFamily="18" charset="0"/>
              </a:rPr>
              <a:t>«Ким  </a:t>
            </a:r>
            <a:r>
              <a:rPr lang="ru-RU" sz="2400" u="sng" dirty="0" err="1" smtClean="0">
                <a:cs typeface="Times New Roman" pitchFamily="18" charset="0"/>
              </a:rPr>
              <a:t>элбэҕи</a:t>
            </a:r>
            <a:r>
              <a:rPr lang="ru-RU" sz="2400" u="sng" dirty="0" smtClean="0">
                <a:cs typeface="Times New Roman" pitchFamily="18" charset="0"/>
              </a:rPr>
              <a:t> </a:t>
            </a:r>
            <a:r>
              <a:rPr lang="ru-RU" sz="2400" u="sng" dirty="0">
                <a:cs typeface="Times New Roman" pitchFamily="18" charset="0"/>
              </a:rPr>
              <a:t>?» </a:t>
            </a:r>
            <a:r>
              <a:rPr lang="ru-RU" sz="2400" u="sng" dirty="0" err="1">
                <a:cs typeface="Times New Roman" pitchFamily="18" charset="0"/>
              </a:rPr>
              <a:t>оонньуу</a:t>
            </a:r>
            <a:r>
              <a:rPr lang="ru-RU" sz="2400" dirty="0">
                <a:cs typeface="Times New Roman" pitchFamily="18" charset="0"/>
              </a:rPr>
              <a:t>.  </a:t>
            </a:r>
            <a:r>
              <a:rPr lang="ru-RU" sz="2400" dirty="0" err="1">
                <a:cs typeface="Times New Roman" pitchFamily="18" charset="0"/>
              </a:rPr>
              <a:t>Тыллары</a:t>
            </a:r>
            <a:r>
              <a:rPr lang="ru-RU" sz="2400" dirty="0">
                <a:cs typeface="Times New Roman" pitchFamily="18" charset="0"/>
              </a:rPr>
              <a:t>  та</a:t>
            </a:r>
            <a:r>
              <a:rPr lang="en-US" sz="2400" dirty="0">
                <a:cs typeface="Times New Roman" pitchFamily="18" charset="0"/>
              </a:rPr>
              <a:t>h</a:t>
            </a:r>
            <a:r>
              <a:rPr lang="ru-RU" sz="2400" dirty="0" err="1" smtClean="0">
                <a:cs typeface="Times New Roman" pitchFamily="18" charset="0"/>
              </a:rPr>
              <a:t>аары</a:t>
            </a:r>
            <a:r>
              <a:rPr lang="ru-RU" sz="2400" dirty="0" err="1" smtClean="0"/>
              <a:t>ҥ</a:t>
            </a:r>
            <a:r>
              <a:rPr lang="ru-RU" sz="2400" dirty="0" smtClean="0"/>
              <a:t>.</a:t>
            </a:r>
            <a:endParaRPr lang="ru-RU" sz="4400" dirty="0"/>
          </a:p>
        </p:txBody>
      </p:sp>
      <p:sp>
        <p:nvSpPr>
          <p:cNvPr id="8204" name="Rectangle 25"/>
          <p:cNvSpPr>
            <a:spLocks noChangeArrowheads="1"/>
          </p:cNvSpPr>
          <p:nvPr/>
        </p:nvSpPr>
        <p:spPr bwMode="auto">
          <a:xfrm>
            <a:off x="9525" y="2357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400"/>
          </a:p>
        </p:txBody>
      </p:sp>
      <p:sp>
        <p:nvSpPr>
          <p:cNvPr id="8205" name="Rectangle 26"/>
          <p:cNvSpPr>
            <a:spLocks noChangeArrowheads="1"/>
          </p:cNvSpPr>
          <p:nvPr/>
        </p:nvSpPr>
        <p:spPr bwMode="auto">
          <a:xfrm>
            <a:off x="5943600" y="40116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/>
          </a:p>
        </p:txBody>
      </p:sp>
      <p:sp>
        <p:nvSpPr>
          <p:cNvPr id="8206" name="WordArt 27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948488" y="6165850"/>
            <a:ext cx="1490662" cy="214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сал5ыы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00063" y="214313"/>
            <a:ext cx="80073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200" kern="0" dirty="0">
                <a:latin typeface="+mn-lt"/>
                <a:cs typeface="+mn-cs"/>
              </a:rPr>
              <a:t> </a:t>
            </a:r>
            <a:r>
              <a:rPr lang="ru-RU" sz="3200" b="1" kern="0" dirty="0">
                <a:latin typeface="+mn-lt"/>
                <a:cs typeface="+mn-cs"/>
              </a:rPr>
              <a:t>Буратино 1 </a:t>
            </a:r>
            <a:r>
              <a:rPr lang="ru-RU" sz="3200" b="1" kern="0" dirty="0" err="1" smtClean="0">
                <a:latin typeface="+mn-lt"/>
                <a:cs typeface="+mn-cs"/>
              </a:rPr>
              <a:t>сорудаҕа</a:t>
            </a:r>
            <a:r>
              <a:rPr lang="ru-RU" sz="3200" b="1" kern="0" dirty="0" smtClean="0">
                <a:latin typeface="+mn-lt"/>
                <a:cs typeface="+mn-cs"/>
              </a:rPr>
              <a:t> </a:t>
            </a:r>
            <a:r>
              <a:rPr lang="ru-RU" sz="3200" b="1" kern="0" dirty="0" err="1">
                <a:latin typeface="+mn-lt"/>
                <a:cs typeface="+mn-cs"/>
              </a:rPr>
              <a:t>маннык</a:t>
            </a:r>
            <a:r>
              <a:rPr lang="ru-RU" sz="3200" b="1" kern="0" dirty="0">
                <a:latin typeface="+mn-lt"/>
                <a:cs typeface="+mn-cs"/>
              </a:rPr>
              <a:t>:</a:t>
            </a:r>
            <a:r>
              <a:rPr lang="ru-RU" sz="3200" kern="0" dirty="0">
                <a:latin typeface="+mn-lt"/>
                <a:cs typeface="+mn-cs"/>
              </a:rPr>
              <a:t>                               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200" kern="0" dirty="0">
                <a:latin typeface="+mn-lt"/>
                <a:cs typeface="+mn-cs"/>
              </a:rPr>
              <a:t>  </a:t>
            </a:r>
          </a:p>
        </p:txBody>
      </p:sp>
      <p:pic>
        <p:nvPicPr>
          <p:cNvPr id="17" name="Рисунок 16" descr="bu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4071942"/>
            <a:ext cx="1501777" cy="19682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16"/>
          <p:cNvSpPr>
            <a:spLocks noChangeArrowheads="1"/>
          </p:cNvSpPr>
          <p:nvPr/>
        </p:nvSpPr>
        <p:spPr bwMode="auto">
          <a:xfrm>
            <a:off x="5292725" y="4149725"/>
            <a:ext cx="800100" cy="8001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2000" b="1">
                <a:cs typeface="Times New Roman" pitchFamily="18" charset="0"/>
              </a:rPr>
              <a:t>К</a:t>
            </a:r>
            <a:endParaRPr lang="ru-RU" sz="2400" b="1"/>
          </a:p>
        </p:txBody>
      </p:sp>
      <p:sp>
        <p:nvSpPr>
          <p:cNvPr id="9219" name="Oval 15"/>
          <p:cNvSpPr>
            <a:spLocks noChangeArrowheads="1"/>
          </p:cNvSpPr>
          <p:nvPr/>
        </p:nvSpPr>
        <p:spPr bwMode="auto">
          <a:xfrm>
            <a:off x="4067175" y="4221163"/>
            <a:ext cx="792163" cy="757237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2000" b="1">
                <a:cs typeface="Times New Roman" pitchFamily="18" charset="0"/>
              </a:rPr>
              <a:t>С</a:t>
            </a:r>
            <a:endParaRPr lang="ru-RU" sz="2400" b="1"/>
          </a:p>
        </p:txBody>
      </p:sp>
      <p:sp>
        <p:nvSpPr>
          <p:cNvPr id="9220" name="Oval 14"/>
          <p:cNvSpPr>
            <a:spLocks noChangeArrowheads="1"/>
          </p:cNvSpPr>
          <p:nvPr/>
        </p:nvSpPr>
        <p:spPr bwMode="auto">
          <a:xfrm>
            <a:off x="2555875" y="4365625"/>
            <a:ext cx="800100" cy="6858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2000" b="1">
                <a:cs typeface="Times New Roman" pitchFamily="18" charset="0"/>
              </a:rPr>
              <a:t>УО</a:t>
            </a:r>
            <a:endParaRPr lang="ru-RU" sz="2400" b="1"/>
          </a:p>
        </p:txBody>
      </p:sp>
      <p:sp>
        <p:nvSpPr>
          <p:cNvPr id="9221" name="Oval 13"/>
          <p:cNvSpPr>
            <a:spLocks noChangeArrowheads="1"/>
          </p:cNvSpPr>
          <p:nvPr/>
        </p:nvSpPr>
        <p:spPr bwMode="auto">
          <a:xfrm>
            <a:off x="1116013" y="4437063"/>
            <a:ext cx="685800" cy="6858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2400" b="1">
                <a:solidFill>
                  <a:schemeClr val="bg1"/>
                </a:solidFill>
                <a:cs typeface="Times New Roman" pitchFamily="18" charset="0"/>
              </a:rPr>
              <a:t>К</a:t>
            </a:r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9222" name="Oval 17"/>
          <p:cNvSpPr>
            <a:spLocks noChangeArrowheads="1"/>
          </p:cNvSpPr>
          <p:nvPr/>
        </p:nvSpPr>
        <p:spPr bwMode="auto">
          <a:xfrm>
            <a:off x="6011863" y="1557338"/>
            <a:ext cx="685800" cy="6858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2000" b="1">
                <a:cs typeface="Times New Roman" pitchFamily="18" charset="0"/>
              </a:rPr>
              <a:t>А</a:t>
            </a:r>
            <a:endParaRPr lang="ru-RU" sz="2400" b="1"/>
          </a:p>
        </p:txBody>
      </p:sp>
      <p:sp>
        <p:nvSpPr>
          <p:cNvPr id="9223" name="Line 12"/>
          <p:cNvSpPr>
            <a:spLocks noChangeShapeType="1"/>
          </p:cNvSpPr>
          <p:nvPr/>
        </p:nvSpPr>
        <p:spPr bwMode="auto">
          <a:xfrm>
            <a:off x="2411413" y="3068638"/>
            <a:ext cx="26289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4" name="Line 11"/>
          <p:cNvSpPr>
            <a:spLocks noChangeShapeType="1"/>
          </p:cNvSpPr>
          <p:nvPr/>
        </p:nvSpPr>
        <p:spPr bwMode="auto">
          <a:xfrm flipV="1">
            <a:off x="5076825" y="2133600"/>
            <a:ext cx="1079500" cy="8890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5" name="Line 10"/>
          <p:cNvSpPr>
            <a:spLocks noChangeShapeType="1"/>
          </p:cNvSpPr>
          <p:nvPr/>
        </p:nvSpPr>
        <p:spPr bwMode="auto">
          <a:xfrm flipH="1">
            <a:off x="1619250" y="3141663"/>
            <a:ext cx="639763" cy="1366837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6" name="Line 9"/>
          <p:cNvSpPr>
            <a:spLocks noChangeShapeType="1"/>
          </p:cNvSpPr>
          <p:nvPr/>
        </p:nvSpPr>
        <p:spPr bwMode="auto">
          <a:xfrm>
            <a:off x="5076825" y="3141663"/>
            <a:ext cx="647700" cy="10795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7" name="Line 8"/>
          <p:cNvSpPr>
            <a:spLocks noChangeShapeType="1"/>
          </p:cNvSpPr>
          <p:nvPr/>
        </p:nvSpPr>
        <p:spPr bwMode="auto">
          <a:xfrm flipH="1">
            <a:off x="4427538" y="3068638"/>
            <a:ext cx="601662" cy="1223962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8" name="Line 7"/>
          <p:cNvSpPr>
            <a:spLocks noChangeShapeType="1"/>
          </p:cNvSpPr>
          <p:nvPr/>
        </p:nvSpPr>
        <p:spPr bwMode="auto">
          <a:xfrm flipH="1" flipV="1">
            <a:off x="2339975" y="3068638"/>
            <a:ext cx="647700" cy="1296987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9" name="AutoShape 6"/>
          <p:cNvSpPr>
            <a:spLocks noChangeArrowheads="1"/>
          </p:cNvSpPr>
          <p:nvPr/>
        </p:nvSpPr>
        <p:spPr bwMode="auto">
          <a:xfrm rot="2526913">
            <a:off x="2411413" y="1628775"/>
            <a:ext cx="571500" cy="4572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0" name="AutoShape 5"/>
          <p:cNvSpPr>
            <a:spLocks noChangeArrowheads="1"/>
          </p:cNvSpPr>
          <p:nvPr/>
        </p:nvSpPr>
        <p:spPr bwMode="auto">
          <a:xfrm rot="-2388204">
            <a:off x="1042988" y="1700213"/>
            <a:ext cx="571500" cy="4572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1" name="AutoShape 4"/>
          <p:cNvSpPr>
            <a:spLocks noChangeArrowheads="1"/>
          </p:cNvSpPr>
          <p:nvPr/>
        </p:nvSpPr>
        <p:spPr bwMode="auto">
          <a:xfrm>
            <a:off x="1187450" y="1844675"/>
            <a:ext cx="1584325" cy="1296988"/>
          </a:xfrm>
          <a:prstGeom prst="smileyFace">
            <a:avLst>
              <a:gd name="adj" fmla="val 4653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2" name="Rectangle 18"/>
          <p:cNvSpPr>
            <a:spLocks noChangeArrowheads="1"/>
          </p:cNvSpPr>
          <p:nvPr/>
        </p:nvSpPr>
        <p:spPr bwMode="auto">
          <a:xfrm>
            <a:off x="1403350" y="404813"/>
            <a:ext cx="24034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u="sng">
                <a:cs typeface="Times New Roman" pitchFamily="18" charset="0"/>
              </a:rPr>
              <a:t>«Куоска  кубулуйар »  оонньуу .</a:t>
            </a:r>
            <a:r>
              <a:rPr lang="ru-RU" sz="1200">
                <a:cs typeface="Times New Roman" pitchFamily="18" charset="0"/>
              </a:rPr>
              <a:t> </a:t>
            </a:r>
            <a:endParaRPr lang="ru-RU" sz="2400"/>
          </a:p>
        </p:txBody>
      </p:sp>
      <p:sp>
        <p:nvSpPr>
          <p:cNvPr id="9233" name="Rectangle 20"/>
          <p:cNvSpPr>
            <a:spLocks noChangeArrowheads="1"/>
          </p:cNvSpPr>
          <p:nvPr/>
        </p:nvSpPr>
        <p:spPr bwMode="auto">
          <a:xfrm>
            <a:off x="1547813" y="855663"/>
            <a:ext cx="429101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 Биирдии  буукубалары  уларытан  атын  тыллары  та</a:t>
            </a:r>
            <a:r>
              <a:rPr lang="en-US" sz="1200">
                <a:cs typeface="Times New Roman" pitchFamily="18" charset="0"/>
              </a:rPr>
              <a:t>h</a:t>
            </a:r>
            <a:r>
              <a:rPr lang="ru-RU" sz="1200">
                <a:cs typeface="Times New Roman" pitchFamily="18" charset="0"/>
              </a:rPr>
              <a:t>аарыы.</a:t>
            </a:r>
            <a:endParaRPr lang="ru-RU" sz="900"/>
          </a:p>
          <a:p>
            <a:pPr eaLnBrk="0" hangingPunct="0"/>
            <a:endParaRPr lang="ru-RU" sz="2400"/>
          </a:p>
        </p:txBody>
      </p:sp>
      <p:sp>
        <p:nvSpPr>
          <p:cNvPr id="9234" name="Rectangle 25"/>
          <p:cNvSpPr>
            <a:spLocks noChangeArrowheads="1"/>
          </p:cNvSpPr>
          <p:nvPr/>
        </p:nvSpPr>
        <p:spPr bwMode="auto">
          <a:xfrm>
            <a:off x="-474663" y="295751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400"/>
          </a:p>
        </p:txBody>
      </p:sp>
      <p:sp>
        <p:nvSpPr>
          <p:cNvPr id="9235" name="WordArt 26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04025" y="5876925"/>
            <a:ext cx="1512888" cy="284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сал5ыы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00063" y="214313"/>
            <a:ext cx="80073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200" kern="0" dirty="0">
                <a:latin typeface="+mn-lt"/>
                <a:cs typeface="+mn-cs"/>
              </a:rPr>
              <a:t> </a:t>
            </a:r>
            <a:r>
              <a:rPr lang="ru-RU" sz="3200" b="1" kern="0" dirty="0">
                <a:latin typeface="+mn-lt"/>
                <a:cs typeface="+mn-cs"/>
              </a:rPr>
              <a:t>Буратино 2 </a:t>
            </a:r>
            <a:r>
              <a:rPr lang="ru-RU" sz="3200" b="1" kern="0" dirty="0" err="1" smtClean="0">
                <a:latin typeface="+mn-lt"/>
                <a:cs typeface="+mn-cs"/>
              </a:rPr>
              <a:t>сорудаҕа</a:t>
            </a:r>
            <a:r>
              <a:rPr lang="ru-RU" sz="3200" b="1" kern="0" dirty="0" smtClean="0">
                <a:latin typeface="+mn-lt"/>
                <a:cs typeface="+mn-cs"/>
              </a:rPr>
              <a:t> </a:t>
            </a:r>
            <a:r>
              <a:rPr lang="ru-RU" sz="3200" b="1" kern="0" dirty="0" err="1">
                <a:latin typeface="+mn-lt"/>
                <a:cs typeface="+mn-cs"/>
              </a:rPr>
              <a:t>маннык</a:t>
            </a:r>
            <a:r>
              <a:rPr lang="ru-RU" sz="3200" b="1" kern="0" dirty="0">
                <a:latin typeface="+mn-lt"/>
                <a:cs typeface="+mn-cs"/>
              </a:rPr>
              <a:t>:</a:t>
            </a:r>
            <a:r>
              <a:rPr lang="ru-RU" sz="3200" kern="0" dirty="0">
                <a:latin typeface="+mn-lt"/>
                <a:cs typeface="+mn-cs"/>
              </a:rPr>
              <a:t>                               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200" kern="0" dirty="0">
                <a:latin typeface="+mn-lt"/>
                <a:cs typeface="+mn-cs"/>
              </a:rPr>
              <a:t>  </a:t>
            </a:r>
          </a:p>
        </p:txBody>
      </p:sp>
      <p:pic>
        <p:nvPicPr>
          <p:cNvPr id="22" name="Рисунок 21" descr="bu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2714620"/>
            <a:ext cx="2169073" cy="284287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Буратино 3 </a:t>
            </a:r>
            <a:r>
              <a:rPr lang="ru-RU" dirty="0" err="1" smtClean="0"/>
              <a:t>сорудаҕа</a:t>
            </a:r>
            <a:r>
              <a:rPr lang="ru-RU" dirty="0" smtClean="0"/>
              <a:t>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u="sng" smtClean="0"/>
              <a:t>«Буукубалар  муммуттар »  оонньуу.</a:t>
            </a:r>
            <a:r>
              <a:rPr lang="ru-RU" smtClean="0"/>
              <a:t> Ханнык  буукуба  муммутуй ?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r>
              <a:rPr lang="ru-RU" smtClean="0"/>
              <a:t>ЫКЛААС               РЭТЭЭТЭТ</a:t>
            </a:r>
          </a:p>
          <a:p>
            <a:pPr eaLnBrk="1" hangingPunct="1">
              <a:buFontTx/>
              <a:buNone/>
            </a:pPr>
            <a:r>
              <a:rPr lang="ru-RU" smtClean="0"/>
              <a:t> НИКИГЭ                ААПРАТ</a:t>
            </a:r>
          </a:p>
        </p:txBody>
      </p:sp>
      <p:pic>
        <p:nvPicPr>
          <p:cNvPr id="5" name="Рисунок 4" descr="bu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3357562"/>
            <a:ext cx="2286016" cy="299614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5"/>
          <p:cNvSpPr>
            <a:spLocks noChangeArrowheads="1"/>
          </p:cNvSpPr>
          <p:nvPr/>
        </p:nvSpPr>
        <p:spPr bwMode="auto">
          <a:xfrm>
            <a:off x="5867400" y="549275"/>
            <a:ext cx="2663825" cy="2592388"/>
          </a:xfrm>
          <a:prstGeom prst="upArrow">
            <a:avLst>
              <a:gd name="adj1" fmla="val 76852"/>
              <a:gd name="adj2" fmla="val 72917"/>
            </a:avLst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2000">
              <a:latin typeface="Arial" charset="0"/>
            </a:endParaRPr>
          </a:p>
        </p:txBody>
      </p:sp>
      <p:sp>
        <p:nvSpPr>
          <p:cNvPr id="11267" name="Oval 8"/>
          <p:cNvSpPr>
            <a:spLocks noChangeArrowheads="1"/>
          </p:cNvSpPr>
          <p:nvPr/>
        </p:nvSpPr>
        <p:spPr bwMode="auto">
          <a:xfrm>
            <a:off x="6804025" y="1628775"/>
            <a:ext cx="792163" cy="6477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>
                <a:solidFill>
                  <a:schemeClr val="bg1"/>
                </a:solidFill>
                <a:latin typeface="Arial" charset="0"/>
              </a:rPr>
              <a:t>С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468313" y="476250"/>
            <a:ext cx="82804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Буратино 4 </a:t>
            </a:r>
            <a:r>
              <a:rPr lang="ru-RU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сорудаҕа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: 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«</a:t>
            </a:r>
            <a:r>
              <a:rPr lang="ru-RU" u="sng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Кимнээх</a:t>
            </a:r>
            <a:r>
              <a:rPr lang="ru-RU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манна </a:t>
            </a:r>
            <a:r>
              <a:rPr lang="ru-RU" u="sng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олороллоруй</a:t>
            </a:r>
            <a:r>
              <a:rPr lang="ru-RU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?»  </a:t>
            </a:r>
            <a:r>
              <a:rPr lang="ru-RU" u="sng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оонньуу</a:t>
            </a:r>
            <a:endParaRPr lang="ru-RU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Бу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дьиэлэргэ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ханнык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кыыллар</a:t>
            </a:r>
            <a:endParaRPr lang="ru-RU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Олороллорун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этин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олорор</a:t>
            </a:r>
            <a:endParaRPr lang="ru-RU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Кыыллар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ааттарын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дьиэҕэ</a:t>
            </a:r>
            <a:endParaRPr lang="ru-RU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Суруллубут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буукуба</a:t>
            </a: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ыйар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1269" name="AutoShape 12"/>
          <p:cNvSpPr>
            <a:spLocks noChangeArrowheads="1"/>
          </p:cNvSpPr>
          <p:nvPr/>
        </p:nvSpPr>
        <p:spPr bwMode="auto">
          <a:xfrm>
            <a:off x="5940425" y="3357563"/>
            <a:ext cx="2449513" cy="2520950"/>
          </a:xfrm>
          <a:prstGeom prst="upArrow">
            <a:avLst>
              <a:gd name="adj1" fmla="val 76852"/>
              <a:gd name="adj2" fmla="val 75043"/>
            </a:avLst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0" name="AutoShape 16"/>
          <p:cNvSpPr>
            <a:spLocks noChangeArrowheads="1"/>
          </p:cNvSpPr>
          <p:nvPr/>
        </p:nvSpPr>
        <p:spPr bwMode="auto">
          <a:xfrm>
            <a:off x="3492500" y="1773238"/>
            <a:ext cx="2808288" cy="2592387"/>
          </a:xfrm>
          <a:prstGeom prst="upArrow">
            <a:avLst>
              <a:gd name="adj1" fmla="val 76852"/>
              <a:gd name="adj2" fmla="val 7291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1" name="AutoShape 19"/>
          <p:cNvSpPr>
            <a:spLocks noChangeArrowheads="1"/>
          </p:cNvSpPr>
          <p:nvPr/>
        </p:nvSpPr>
        <p:spPr bwMode="auto">
          <a:xfrm>
            <a:off x="395288" y="2565400"/>
            <a:ext cx="3824287" cy="2970213"/>
          </a:xfrm>
          <a:prstGeom prst="upArrow">
            <a:avLst>
              <a:gd name="adj1" fmla="val 76852"/>
              <a:gd name="adj2" fmla="val 72917"/>
            </a:avLst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2" name="Oval 20"/>
          <p:cNvSpPr>
            <a:spLocks noChangeArrowheads="1"/>
          </p:cNvSpPr>
          <p:nvPr/>
        </p:nvSpPr>
        <p:spPr bwMode="auto">
          <a:xfrm rot="-303471">
            <a:off x="1619250" y="3500438"/>
            <a:ext cx="1295400" cy="131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r>
              <a:rPr lang="ru-RU" sz="4400">
                <a:solidFill>
                  <a:srgbClr val="000000"/>
                </a:solidFill>
                <a:latin typeface="Arial" charset="0"/>
              </a:rPr>
              <a:t>Б</a:t>
            </a:r>
          </a:p>
        </p:txBody>
      </p:sp>
      <p:sp>
        <p:nvSpPr>
          <p:cNvPr id="11273" name="Oval 23"/>
          <p:cNvSpPr>
            <a:spLocks noChangeArrowheads="1"/>
          </p:cNvSpPr>
          <p:nvPr/>
        </p:nvSpPr>
        <p:spPr bwMode="auto">
          <a:xfrm rot="10831256" flipV="1">
            <a:off x="6769100" y="4545013"/>
            <a:ext cx="936625" cy="10096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6000">
                <a:solidFill>
                  <a:srgbClr val="000000"/>
                </a:solidFill>
                <a:latin typeface="Arial" charset="0"/>
              </a:rPr>
              <a:t>Т</a:t>
            </a:r>
          </a:p>
        </p:txBody>
      </p:sp>
      <p:sp>
        <p:nvSpPr>
          <p:cNvPr id="11274" name="Oval 21"/>
          <p:cNvSpPr>
            <a:spLocks noChangeArrowheads="1"/>
          </p:cNvSpPr>
          <p:nvPr/>
        </p:nvSpPr>
        <p:spPr bwMode="auto">
          <a:xfrm>
            <a:off x="4500563" y="2924175"/>
            <a:ext cx="863600" cy="7921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4000">
                <a:solidFill>
                  <a:srgbClr val="000000"/>
                </a:solidFill>
                <a:latin typeface="Arial" charset="0"/>
              </a:rPr>
              <a:t>К</a:t>
            </a:r>
          </a:p>
        </p:txBody>
      </p:sp>
      <p:pic>
        <p:nvPicPr>
          <p:cNvPr id="11" name="Рисунок 10" descr="bu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4572008"/>
            <a:ext cx="1501777" cy="196828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385175" cy="647700"/>
          </a:xfrm>
        </p:spPr>
        <p:txBody>
          <a:bodyPr/>
          <a:lstStyle/>
          <a:p>
            <a:pPr eaLnBrk="1" hangingPunct="1"/>
            <a:r>
              <a:rPr lang="ru-RU" sz="1200" dirty="0" err="1" smtClean="0"/>
              <a:t>Буукубаар</a:t>
            </a:r>
            <a:r>
              <a:rPr lang="ru-RU" sz="1200" dirty="0" smtClean="0"/>
              <a:t> </a:t>
            </a:r>
            <a:r>
              <a:rPr lang="ru-RU" sz="1200" dirty="0" err="1" smtClean="0"/>
              <a:t>кинигэни</a:t>
            </a:r>
            <a:r>
              <a:rPr lang="ru-RU" sz="1200" dirty="0" smtClean="0"/>
              <a:t> аа5ан </a:t>
            </a:r>
            <a:r>
              <a:rPr lang="ru-RU" sz="1200" dirty="0" err="1" smtClean="0"/>
              <a:t>бутэрдибит</a:t>
            </a:r>
            <a:r>
              <a:rPr lang="ru-RU" sz="1200" dirty="0" smtClean="0"/>
              <a:t>.  </a:t>
            </a:r>
            <a:r>
              <a:rPr lang="ru-RU" sz="1200" dirty="0" err="1" smtClean="0"/>
              <a:t>Аахпыт</a:t>
            </a:r>
            <a:r>
              <a:rPr lang="ru-RU" sz="1200" dirty="0" smtClean="0"/>
              <a:t> </a:t>
            </a:r>
            <a:r>
              <a:rPr lang="ru-RU" sz="1200" dirty="0" err="1" smtClean="0"/>
              <a:t>кэпсээннэргитин</a:t>
            </a:r>
            <a:r>
              <a:rPr lang="ru-RU" sz="1200" dirty="0" smtClean="0"/>
              <a:t>  </a:t>
            </a:r>
            <a:r>
              <a:rPr lang="ru-RU" sz="1200" dirty="0" err="1" smtClean="0"/>
              <a:t>тоьо</a:t>
            </a:r>
            <a:r>
              <a:rPr lang="ru-RU" sz="1200" dirty="0" smtClean="0"/>
              <a:t> </a:t>
            </a:r>
            <a:r>
              <a:rPr lang="ru-RU" sz="1200" dirty="0" err="1" smtClean="0"/>
              <a:t>ойдуургутун</a:t>
            </a:r>
            <a:r>
              <a:rPr lang="ru-RU" sz="1200" dirty="0" smtClean="0"/>
              <a:t>     </a:t>
            </a:r>
            <a:br>
              <a:rPr lang="ru-RU" sz="1200" dirty="0" smtClean="0"/>
            </a:br>
            <a:r>
              <a:rPr lang="ru-RU" sz="1200" dirty="0" smtClean="0"/>
              <a:t>   Буратино </a:t>
            </a:r>
            <a:r>
              <a:rPr lang="ru-RU" sz="1200" dirty="0" err="1" smtClean="0"/>
              <a:t>маннык</a:t>
            </a:r>
            <a:r>
              <a:rPr lang="ru-RU" sz="1200" dirty="0" smtClean="0"/>
              <a:t> </a:t>
            </a:r>
            <a:r>
              <a:rPr lang="ru-RU" sz="1200" dirty="0" err="1" smtClean="0"/>
              <a:t>сорухах</a:t>
            </a:r>
            <a:r>
              <a:rPr lang="ru-RU" sz="1200" dirty="0" smtClean="0"/>
              <a:t>  </a:t>
            </a:r>
            <a:r>
              <a:rPr lang="ru-RU" sz="1200" dirty="0" err="1" smtClean="0"/>
              <a:t>биэрэр</a:t>
            </a:r>
            <a:r>
              <a:rPr lang="ru-RU" sz="1200" dirty="0" smtClean="0"/>
              <a:t>: 2 </a:t>
            </a:r>
            <a:r>
              <a:rPr lang="ru-RU" sz="1200" dirty="0" err="1" smtClean="0"/>
              <a:t>хоьоону</a:t>
            </a:r>
            <a:r>
              <a:rPr lang="ru-RU" sz="1200" dirty="0" smtClean="0"/>
              <a:t>  аа5ын, 1 </a:t>
            </a:r>
            <a:r>
              <a:rPr lang="ru-RU" sz="1200" dirty="0" err="1" smtClean="0"/>
              <a:t>дии</a:t>
            </a:r>
            <a:r>
              <a:rPr lang="ru-RU" sz="1200" dirty="0" smtClean="0"/>
              <a:t> </a:t>
            </a:r>
            <a:r>
              <a:rPr lang="ru-RU" sz="1200" dirty="0" err="1" smtClean="0"/>
              <a:t>собулээбит</a:t>
            </a:r>
            <a:r>
              <a:rPr lang="ru-RU" sz="1200" dirty="0" smtClean="0"/>
              <a:t> </a:t>
            </a:r>
            <a:r>
              <a:rPr lang="ru-RU" sz="1200" dirty="0" err="1" smtClean="0"/>
              <a:t>айымньугытын</a:t>
            </a:r>
            <a:r>
              <a:rPr lang="ru-RU" sz="1200" dirty="0" smtClean="0"/>
              <a:t> </a:t>
            </a:r>
            <a:r>
              <a:rPr lang="ru-RU" sz="1200" dirty="0" err="1" smtClean="0"/>
              <a:t>доргуччу</a:t>
            </a:r>
            <a:r>
              <a:rPr lang="ru-RU" sz="1200" dirty="0" smtClean="0"/>
              <a:t>  аа5ын</a:t>
            </a:r>
          </a:p>
        </p:txBody>
      </p:sp>
      <p:pic>
        <p:nvPicPr>
          <p:cNvPr id="12291" name="Picture 6" descr="f_502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4857750"/>
            <a:ext cx="1379537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7" descr="d_515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0" y="1071563"/>
            <a:ext cx="158115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9" descr="1000414674"/>
          <p:cNvPicPr>
            <a:picLocks noChangeAspect="1" noChangeArrowheads="1"/>
          </p:cNvPicPr>
          <p:nvPr/>
        </p:nvPicPr>
        <p:blipFill>
          <a:blip r:embed="rId5" cstate="print"/>
          <a:srcRect t="48175"/>
          <a:stretch>
            <a:fillRect/>
          </a:stretch>
        </p:blipFill>
        <p:spPr bwMode="auto">
          <a:xfrm>
            <a:off x="571500" y="3000375"/>
            <a:ext cx="19050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0" descr="j025450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38" y="3071813"/>
            <a:ext cx="16430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9" descr="C:\Users\Слепцова\Desktop\Pictures\КАРТИНКИ 1 КЛ\сова.jpg"/>
          <p:cNvPicPr>
            <a:picLocks noChangeAspect="1" noChangeArrowheads="1"/>
          </p:cNvPicPr>
          <p:nvPr/>
        </p:nvPicPr>
        <p:blipFill>
          <a:blip r:embed="rId7" cstate="print"/>
          <a:srcRect l="12646" t="16328" r="38379" b="10094"/>
          <a:stretch>
            <a:fillRect/>
          </a:stretch>
        </p:blipFill>
        <p:spPr bwMode="auto">
          <a:xfrm>
            <a:off x="642938" y="1071563"/>
            <a:ext cx="16430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5" descr="1224593387_49651_1600.JPG"/>
          <p:cNvPicPr>
            <a:picLocks noChangeAspect="1"/>
          </p:cNvPicPr>
          <p:nvPr/>
        </p:nvPicPr>
        <p:blipFill>
          <a:blip r:embed="rId8" cstate="print"/>
          <a:srcRect t="36568" r="50000"/>
          <a:stretch>
            <a:fillRect/>
          </a:stretch>
        </p:blipFill>
        <p:spPr bwMode="auto">
          <a:xfrm>
            <a:off x="5072063" y="1071563"/>
            <a:ext cx="1857375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 descr="C:\Users\Слепцова\Desktop\Pictures\КАРТИНКИ 1 КЛ\заяц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6125" y="4857750"/>
            <a:ext cx="1104900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 descr="C:\Users\Слепцова\Desktop\Pictures\птицы\ворона.b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3500" y="5143500"/>
            <a:ext cx="157162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3500" y="3000375"/>
            <a:ext cx="1500188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bur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927843" y="3286124"/>
            <a:ext cx="2216157" cy="290458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507</TotalTime>
  <Words>488</Words>
  <Application>Microsoft Office PowerPoint</Application>
  <PresentationFormat>Экран (4:3)</PresentationFormat>
  <Paragraphs>336</Paragraphs>
  <Slides>17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Пастель</vt:lpstr>
      <vt:lpstr>Слайд 1</vt:lpstr>
      <vt:lpstr>Слайд 2</vt:lpstr>
      <vt:lpstr>Билии  аартыгар</vt:lpstr>
      <vt:lpstr>Слайд 4</vt:lpstr>
      <vt:lpstr>Слайд 5</vt:lpstr>
      <vt:lpstr>Слайд 6</vt:lpstr>
      <vt:lpstr>Буратино 3 сорудаҕа:</vt:lpstr>
      <vt:lpstr>Слайд 8</vt:lpstr>
      <vt:lpstr>Буукубаар кинигэни аа5ан бутэрдибит.  Аахпыт кэпсээннэргитин  тоьо ойдуургутун         Буратино маннык сорухах  биэрэр: 2 хоьоону  аа5ын, 1 дии собулээбит айымньугытын доргуччу  аа5ын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Саяна</dc:creator>
  <cp:lastModifiedBy>Admin</cp:lastModifiedBy>
  <cp:revision>28</cp:revision>
  <dcterms:created xsi:type="dcterms:W3CDTF">2010-03-10T04:58:14Z</dcterms:created>
  <dcterms:modified xsi:type="dcterms:W3CDTF">2013-01-24T01:38:08Z</dcterms:modified>
</cp:coreProperties>
</file>