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6"/>
  </p:notesMasterIdLst>
  <p:sldIdLst>
    <p:sldId id="256" r:id="rId2"/>
    <p:sldId id="258" r:id="rId3"/>
    <p:sldId id="257" r:id="rId4"/>
    <p:sldId id="263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  <a:srgbClr val="B3D8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C23F7-D301-4F1C-BCAF-15FE76C364CA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3AFA3-FFD2-4257-B1D0-DCBE48D2DC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667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83AFA3-FFD2-4257-B1D0-DCBE48D2DC9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423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697B8B1-B49E-4A68-9F9A-3DCB47E9DCA3}" type="datetimeFigureOut">
              <a:rPr lang="ru-RU" smtClean="0"/>
              <a:t>19.09.2013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E048119-4073-421C-B5BD-F7C8C70E9427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0"/>
            <a:ext cx="7867600" cy="183208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Анализ рассказа </a:t>
            </a:r>
            <a:br>
              <a:rPr lang="ru-RU" dirty="0" smtClean="0"/>
            </a:br>
            <a:r>
              <a:rPr lang="ru-RU" dirty="0" smtClean="0"/>
              <a:t>Сергея Махотина </a:t>
            </a:r>
            <a:br>
              <a:rPr lang="ru-RU" dirty="0" smtClean="0"/>
            </a:br>
            <a:r>
              <a:rPr lang="ru-RU" dirty="0" smtClean="0"/>
              <a:t>«Боря Лаптевых»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algn="ctr"/>
            <a:r>
              <a:rPr lang="ru-RU" dirty="0" smtClean="0">
                <a:solidFill>
                  <a:srgbClr val="7030A0"/>
                </a:solidFill>
              </a:rPr>
              <a:t>(Урок внеклассного чтения)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92387" y="4719920"/>
            <a:ext cx="4895354" cy="1938992"/>
          </a:xfrm>
          <a:prstGeom prst="rect">
            <a:avLst/>
          </a:prstGeom>
          <a:solidFill>
            <a:srgbClr val="B3D8DF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Презентация  учителя</a:t>
            </a:r>
          </a:p>
          <a:p>
            <a:pPr algn="ctr"/>
            <a:r>
              <a:rPr lang="ru-RU" sz="2400" dirty="0" smtClean="0"/>
              <a:t> русского языка и литературы </a:t>
            </a:r>
          </a:p>
          <a:p>
            <a:pPr algn="ctr"/>
            <a:r>
              <a:rPr lang="ru-RU" sz="2400" dirty="0" smtClean="0"/>
              <a:t>МАОУ </a:t>
            </a:r>
            <a:r>
              <a:rPr lang="ru-RU" sz="2400" dirty="0" smtClean="0"/>
              <a:t>лицей </a:t>
            </a:r>
            <a:r>
              <a:rPr lang="ru-RU" sz="2400" dirty="0" smtClean="0"/>
              <a:t>№49</a:t>
            </a:r>
          </a:p>
          <a:p>
            <a:pPr algn="ctr"/>
            <a:r>
              <a:rPr lang="ru-RU" sz="2400" dirty="0" smtClean="0"/>
              <a:t> г. Калининграда </a:t>
            </a:r>
          </a:p>
          <a:p>
            <a:pPr algn="ctr"/>
            <a:r>
              <a:rPr lang="ru-RU" sz="2400" dirty="0" err="1" smtClean="0"/>
              <a:t>Рзаевой</a:t>
            </a:r>
            <a:r>
              <a:rPr lang="ru-RU" sz="2400" dirty="0" smtClean="0"/>
              <a:t> </a:t>
            </a:r>
            <a:r>
              <a:rPr lang="ru-RU" sz="2400" dirty="0" err="1" smtClean="0"/>
              <a:t>Гюльнары</a:t>
            </a:r>
            <a:r>
              <a:rPr lang="ru-RU" sz="2400" dirty="0" smtClean="0"/>
              <a:t> </a:t>
            </a:r>
            <a:r>
              <a:rPr lang="ru-RU" sz="2400" dirty="0" err="1" smtClean="0"/>
              <a:t>Нушраван</a:t>
            </a:r>
            <a:r>
              <a:rPr lang="ru-RU" sz="2400" dirty="0" smtClean="0"/>
              <a:t> -</a:t>
            </a:r>
            <a:r>
              <a:rPr lang="ru-RU" sz="2400" dirty="0" err="1" smtClean="0"/>
              <a:t>кызы</a:t>
            </a:r>
            <a:endParaRPr lang="ru-RU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798" y="3806887"/>
            <a:ext cx="2952328" cy="305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314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Море Лаптевых</a:t>
            </a:r>
            <a:br>
              <a:rPr lang="ru-RU" dirty="0" smtClean="0"/>
            </a:br>
            <a:r>
              <a:rPr lang="ru-RU" dirty="0" smtClean="0"/>
              <a:t>(«Боря Лаптевых»)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8450" y="1445236"/>
            <a:ext cx="3801384" cy="4800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032" y="1445236"/>
            <a:ext cx="3687447" cy="2497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032" y="3965872"/>
            <a:ext cx="3687447" cy="2280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974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491" y="4293096"/>
            <a:ext cx="2487727" cy="2394104"/>
          </a:xfrm>
          <a:prstGeom prst="rect">
            <a:avLst/>
          </a:prstGeom>
          <a:ln/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3731948" y="188640"/>
            <a:ext cx="5112568" cy="5632311"/>
          </a:xfrm>
          <a:prstGeom prst="rect">
            <a:avLst/>
          </a:prstGeom>
          <a:solidFill>
            <a:srgbClr val="9999FF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Сергей Анатольевич Махотин —  автор произведений для детей.</a:t>
            </a:r>
          </a:p>
          <a:p>
            <a:pPr algn="ctr"/>
            <a:r>
              <a:rPr lang="ru-RU" sz="2000" b="1" dirty="0" smtClean="0"/>
              <a:t> Родился в 1953 году. Детство прошло в городе Сочи. Прежде чем стать писателем, служил в армии, </a:t>
            </a:r>
          </a:p>
          <a:p>
            <a:pPr algn="ctr"/>
            <a:r>
              <a:rPr lang="ru-RU" sz="2000" b="1" dirty="0" smtClean="0"/>
              <a:t>работал звукооператором ,учился в Институте киноинженеров, закончил поэтическое отделение Литературного института. Работал корреспондентом , </a:t>
            </a:r>
          </a:p>
          <a:p>
            <a:pPr algn="ctr"/>
            <a:r>
              <a:rPr lang="ru-RU" sz="2000" b="1" dirty="0" smtClean="0"/>
              <a:t>в начале 80-х стал писать для детей и печататься в журналах </a:t>
            </a:r>
          </a:p>
          <a:p>
            <a:pPr algn="ctr"/>
            <a:r>
              <a:rPr lang="ru-RU" sz="2000" b="1" dirty="0" smtClean="0"/>
              <a:t>«Костер» и «Искорка».</a:t>
            </a:r>
          </a:p>
          <a:p>
            <a:pPr algn="ctr"/>
            <a:r>
              <a:rPr lang="ru-RU" sz="2000" b="1" dirty="0" smtClean="0"/>
              <a:t> В 1985 году в двух центральных издательствах — «Детская литература» и «Малыш» — появились первые книги стихов: «Море в банке» и «Здравствуй, день!». С тех пор издано немало произведений Махотина.</a:t>
            </a:r>
            <a:endParaRPr lang="ru-RU" sz="2000" b="1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834" y="32136"/>
            <a:ext cx="2457450" cy="3038475"/>
          </a:xfrm>
          <a:prstGeom prst="rect">
            <a:avLst/>
          </a:prstGeom>
          <a:ln/>
          <a:effectLst>
            <a:glow rad="63500">
              <a:schemeClr val="accent6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390494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115212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Море </a:t>
            </a:r>
            <a:r>
              <a:rPr lang="ru-RU" dirty="0" smtClean="0"/>
              <a:t>Лаптевых — </a:t>
            </a:r>
            <a:r>
              <a:rPr lang="ru-RU" dirty="0"/>
              <a:t>одно из самых суровых арктических морей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6" r="2846"/>
          <a:stretch>
            <a:fillRect/>
          </a:stretch>
        </p:blipFill>
        <p:spPr bwMode="auto">
          <a:xfrm>
            <a:off x="1039040" y="4293096"/>
            <a:ext cx="2543175" cy="2232248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995936" y="1844824"/>
            <a:ext cx="4896544" cy="424731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Море названо в честь русских полярных исследователей 18 века — двоюродных братьев Дмитрия и Харитона Лаптевых, так как они первыми нанесли на карту его берега. </a:t>
            </a:r>
          </a:p>
          <a:p>
            <a:pPr algn="just"/>
            <a:r>
              <a:rPr lang="ru-RU" u="sng" dirty="0" smtClean="0"/>
              <a:t>Исторические названия моря: </a:t>
            </a:r>
          </a:p>
          <a:p>
            <a:pPr algn="just"/>
            <a:r>
              <a:rPr lang="ru-RU" dirty="0" smtClean="0"/>
              <a:t>Татарское, Ленское, Сибирское, Ледовитое. </a:t>
            </a:r>
          </a:p>
          <a:p>
            <a:pPr algn="just"/>
            <a:r>
              <a:rPr lang="ru-RU" dirty="0" smtClean="0"/>
              <a:t>В 1883 году полярный исследователь </a:t>
            </a:r>
          </a:p>
          <a:p>
            <a:pPr algn="just"/>
            <a:r>
              <a:rPr lang="ru-RU" dirty="0" smtClean="0"/>
              <a:t>Фритьоф Нансен назвал море именем </a:t>
            </a:r>
            <a:r>
              <a:rPr lang="ru-RU" dirty="0" err="1" smtClean="0"/>
              <a:t>Норденшёльда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В 1913 году по предложению океанографа </a:t>
            </a:r>
          </a:p>
          <a:p>
            <a:pPr algn="just"/>
            <a:r>
              <a:rPr lang="ru-RU" dirty="0" smtClean="0"/>
              <a:t>Ю. М. Шокальского Русское географическое общество утвердило нынешнее название, но официально оно было закреплено только  27 июня 1935 года. </a:t>
            </a: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041" y="1422654"/>
            <a:ext cx="2543175" cy="2407329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3396834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180</TotalTime>
  <Words>226</Words>
  <Application>Microsoft Office PowerPoint</Application>
  <PresentationFormat>Экран (4:3)</PresentationFormat>
  <Paragraphs>23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Солнцестояние</vt:lpstr>
      <vt:lpstr>Анализ рассказа  Сергея Махотина  «Боря Лаптевых»</vt:lpstr>
      <vt:lpstr>Море Лаптевых («Боря Лаптевых»)</vt:lpstr>
      <vt:lpstr>Презентация PowerPoint</vt:lpstr>
      <vt:lpstr>Море Лаптевых — одно из самых суровых арктических морей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рассказа  Сергея Махотина  «Боря Лаптевых»</dc:title>
  <dc:creator>User</dc:creator>
  <cp:lastModifiedBy>Пользователь</cp:lastModifiedBy>
  <cp:revision>12</cp:revision>
  <dcterms:created xsi:type="dcterms:W3CDTF">2013-06-17T17:01:09Z</dcterms:created>
  <dcterms:modified xsi:type="dcterms:W3CDTF">2013-09-18T21:16:36Z</dcterms:modified>
</cp:coreProperties>
</file>