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15A0-CD7B-4070-AAB4-B79F28F6181F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28B7D-ECE1-4678-99F7-0A209CBB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D26E3-F6B3-4318-B946-B555B4DA355E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B3AA9-6A77-4712-9041-F81EAA3E6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3AA9-6A77-4712-9041-F81EAA3E6A3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8EC527-79CC-40D4-9073-544CD69D001C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50B2D2-51B9-4013-9DE7-D72BB867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43852" cy="145733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Урок обучения грамоте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«Согласная буква З»</a:t>
            </a:r>
            <a:br>
              <a:rPr lang="ru-RU" sz="2800" dirty="0" smtClean="0"/>
            </a:br>
            <a:r>
              <a:rPr lang="ru-RU" sz="2800" dirty="0" smtClean="0"/>
              <a:t>1 класс</a:t>
            </a:r>
            <a:br>
              <a:rPr lang="ru-RU" sz="2800" dirty="0" smtClean="0"/>
            </a:br>
            <a:r>
              <a:rPr lang="ru-RU" sz="2800" dirty="0" smtClean="0"/>
              <a:t>УМК « Школа России»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929066"/>
            <a:ext cx="3857652" cy="1709734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Боровлёва</a:t>
            </a:r>
            <a:r>
              <a:rPr lang="ru-RU" sz="2000" dirty="0" smtClean="0">
                <a:solidFill>
                  <a:schemeClr val="tx1"/>
                </a:solidFill>
              </a:rPr>
              <a:t> В.В.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МБОУ   СОШ №10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 Воронеж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</a:t>
            </a:r>
            <a:endParaRPr lang="ru-RU" dirty="0"/>
          </a:p>
        </p:txBody>
      </p:sp>
      <p:pic>
        <p:nvPicPr>
          <p:cNvPr id="8195" name="Picture 3" descr="C:\Documents and Settings\User\Рабочий стол\картинки зоопарк\1 парово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5245" y="530225"/>
            <a:ext cx="7439548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9218" name="Picture 2" descr="C:\Documents and Settings\User\Рабочий стол\картинки зоопарк\физкультминутк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095899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картинки зоопарк\зоопар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3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картинки зоопарк\1 обезья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0200"/>
            <a:ext cx="2500330" cy="1955792"/>
          </a:xfrm>
          <a:prstGeom prst="rect">
            <a:avLst/>
          </a:prstGeom>
          <a:noFill/>
        </p:spPr>
      </p:pic>
      <p:pic>
        <p:nvPicPr>
          <p:cNvPr id="13316" name="Picture 4" descr="C:\Documents and Settings\User\Рабочий стол\картинки зоопарк\сло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857520" cy="2000264"/>
          </a:xfrm>
          <a:prstGeom prst="rect">
            <a:avLst/>
          </a:prstGeom>
          <a:noFill/>
        </p:spPr>
      </p:pic>
      <p:pic>
        <p:nvPicPr>
          <p:cNvPr id="13317" name="Picture 5" descr="C:\Documents and Settings\User\Рабочий стол\картинки зоопарк\жира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2428892" cy="3571900"/>
          </a:xfrm>
          <a:prstGeom prst="rect">
            <a:avLst/>
          </a:prstGeom>
          <a:noFill/>
        </p:spPr>
      </p:pic>
      <p:pic>
        <p:nvPicPr>
          <p:cNvPr id="13318" name="Picture 6" descr="C:\Documents and Settings\User\Рабочий стол\картинки зоопарк\медвед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643182"/>
            <a:ext cx="2928958" cy="3571900"/>
          </a:xfrm>
          <a:prstGeom prst="rect">
            <a:avLst/>
          </a:prstGeom>
          <a:noFill/>
        </p:spPr>
      </p:pic>
      <p:pic>
        <p:nvPicPr>
          <p:cNvPr id="13319" name="Picture 7" descr="C:\Documents and Settings\User\Рабочий стол\картинки зоопарк\морж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643182"/>
            <a:ext cx="2786082" cy="3571900"/>
          </a:xfrm>
          <a:prstGeom prst="rect">
            <a:avLst/>
          </a:prstGeom>
          <a:noFill/>
        </p:spPr>
      </p:pic>
      <p:pic>
        <p:nvPicPr>
          <p:cNvPr id="13320" name="Picture 8" descr="C:\Documents and Settings\User\Рабочий стол\картинки зоопарк\пон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57166"/>
            <a:ext cx="2786082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картинки зоопарк\обезь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57652" cy="3000396"/>
          </a:xfrm>
          <a:prstGeom prst="rect">
            <a:avLst/>
          </a:prstGeom>
          <a:noFill/>
        </p:spPr>
      </p:pic>
      <p:pic>
        <p:nvPicPr>
          <p:cNvPr id="14339" name="Picture 3" descr="C:\Documents and Settings\User\Рабочий стол\картинки зоопарк\тиг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429156" cy="3000396"/>
          </a:xfrm>
          <a:prstGeom prst="rect">
            <a:avLst/>
          </a:prstGeom>
          <a:noFill/>
        </p:spPr>
      </p:pic>
      <p:pic>
        <p:nvPicPr>
          <p:cNvPr id="14340" name="Picture 4" descr="C:\Documents and Settings\User\Рабочий стол\картинки зоопарк\павл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571876"/>
            <a:ext cx="3857652" cy="3000396"/>
          </a:xfrm>
          <a:prstGeom prst="rect">
            <a:avLst/>
          </a:prstGeom>
          <a:noFill/>
        </p:spPr>
      </p:pic>
      <p:pic>
        <p:nvPicPr>
          <p:cNvPr id="14341" name="Picture 5" descr="C:\Documents and Settings\User\Рабочий стол\картинки зоопарк\фламинг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71876"/>
            <a:ext cx="435771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картинки зоопарк\1 гипоппот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072362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50004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ГИППОПОТАМ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картинки зоопарк\итог уро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1131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картинки зоопарк\удачи теб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31536"/>
          </a:xfrm>
        </p:spPr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2050" name="Picture 2" descr="C:\Documents and Settings\User\Рабочий стол\картинки зоопарк\дых. гимнастика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7019" y="638175"/>
            <a:ext cx="6096000" cy="3971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картинки зоопарк\кот любит сметан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5"/>
            <a:ext cx="5357850" cy="492922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29198"/>
            <a:ext cx="8183880" cy="857256"/>
          </a:xfrm>
        </p:spPr>
        <p:txBody>
          <a:bodyPr/>
          <a:lstStyle/>
          <a:p>
            <a:r>
              <a:rPr lang="ru-RU" dirty="0" err="1" smtClean="0"/>
              <a:t>Чистоговорка</a:t>
            </a:r>
            <a:endParaRPr lang="ru-RU" dirty="0"/>
          </a:p>
        </p:txBody>
      </p:sp>
      <p:pic>
        <p:nvPicPr>
          <p:cNvPr id="4098" name="Picture 2" descr="C:\Documents and Settings\User\Рабочий стол\картинки зоопарк\скорогоко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714356"/>
            <a:ext cx="7000924" cy="4500594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картинки зоопарк\скорогокор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3938" y="866756"/>
            <a:ext cx="700092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картинки зоопарк\заяц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643603" cy="50919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52863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картинки зоопарк\зебры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857233"/>
            <a:ext cx="6034617" cy="45005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ЗЕБРЫ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User\Рабочий стол\картинки зоопарк\зонт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0"/>
            <a:ext cx="2357454" cy="2143140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картинки зоопарк\зако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857232"/>
            <a:ext cx="2643206" cy="2571768"/>
          </a:xfrm>
          <a:prstGeom prst="rect">
            <a:avLst/>
          </a:prstGeom>
          <a:noFill/>
        </p:spPr>
      </p:pic>
      <p:pic>
        <p:nvPicPr>
          <p:cNvPr id="7173" name="Picture 5" descr="C:\Documents and Settings\User\Рабочий стол\картинки зоопарк\газе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213" y="1142983"/>
            <a:ext cx="2419357" cy="2357455"/>
          </a:xfrm>
          <a:prstGeom prst="rect">
            <a:avLst/>
          </a:prstGeom>
          <a:noFill/>
        </p:spPr>
      </p:pic>
      <p:pic>
        <p:nvPicPr>
          <p:cNvPr id="7174" name="Picture 6" descr="C:\Documents and Settings\User\Рабочий стол\картинки зоопарк\зеркал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00504"/>
            <a:ext cx="2143140" cy="2428892"/>
          </a:xfrm>
          <a:prstGeom prst="rect">
            <a:avLst/>
          </a:prstGeom>
          <a:noFill/>
        </p:spPr>
      </p:pic>
      <p:pic>
        <p:nvPicPr>
          <p:cNvPr id="7175" name="Picture 7" descr="C:\Documents and Settings\User\Рабочий стол\картинки зоопарк\коз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000504"/>
            <a:ext cx="2643206" cy="2643206"/>
          </a:xfrm>
          <a:prstGeom prst="rect">
            <a:avLst/>
          </a:prstGeom>
          <a:noFill/>
        </p:spPr>
      </p:pic>
      <p:pic>
        <p:nvPicPr>
          <p:cNvPr id="7176" name="Picture 8" descr="C:\Documents and Settings\User\Рабочий стол\картинки зоопарк\козлят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000504"/>
            <a:ext cx="3000396" cy="2571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357166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Какой звук есть во всех словах?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335756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зонтик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357187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заколка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00892" y="64886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козлята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28662" y="642939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зеркало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929058" y="350043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газета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картинки зоопарк\звук 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500"/>
            <a:ext cx="7000924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451</TotalTime>
  <Words>37</Words>
  <Application>Microsoft Office PowerPoint</Application>
  <PresentationFormat>Экран (4:3)</PresentationFormat>
  <Paragraphs>19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Урок обучения грамоте  «Согласная буква З» 1 класс УМК « Школа России»</vt:lpstr>
      <vt:lpstr>Слайд 2</vt:lpstr>
      <vt:lpstr>Дыхательная гимнастика</vt:lpstr>
      <vt:lpstr>Слайд 4</vt:lpstr>
      <vt:lpstr>Чистоговорка</vt:lpstr>
      <vt:lpstr>Слайд 6</vt:lpstr>
      <vt:lpstr>Слайд 7</vt:lpstr>
      <vt:lpstr>Слайд 8</vt:lpstr>
      <vt:lpstr>Слайд 9</vt:lpstr>
      <vt:lpstr>ПАРОВОЗ</vt:lpstr>
      <vt:lpstr>Физкультминутка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 «Согласная буква З» 1 класс УМК « Школа России»</dc:title>
  <dc:creator>User</dc:creator>
  <cp:lastModifiedBy>User</cp:lastModifiedBy>
  <cp:revision>62</cp:revision>
  <dcterms:created xsi:type="dcterms:W3CDTF">2013-07-04T09:36:33Z</dcterms:created>
  <dcterms:modified xsi:type="dcterms:W3CDTF">2013-07-24T17:04:20Z</dcterms:modified>
</cp:coreProperties>
</file>