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8" autoAdjust="0"/>
    <p:restoredTop sz="86455" autoAdjust="0"/>
  </p:normalViewPr>
  <p:slideViewPr>
    <p:cSldViewPr>
      <p:cViewPr varScale="1">
        <p:scale>
          <a:sx n="93" d="100"/>
          <a:sy n="93" d="100"/>
        </p:scale>
        <p:origin x="-1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87AC4-9E21-4436-9E68-F2A01C39224D}" type="datetimeFigureOut">
              <a:rPr lang="ru-RU" smtClean="0"/>
              <a:t>06.07.2013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D848C-55AD-4287-8F85-6B49AB49D93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D848C-55AD-4287-8F85-6B49AB49D939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D848C-55AD-4287-8F85-6B49AB49D939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D848C-55AD-4287-8F85-6B49AB49D939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D848C-55AD-4287-8F85-6B49AB49D939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A325EE-3526-43ED-BDA1-F3178825E330}" type="datetimeFigureOut">
              <a:rPr lang="ru-RU" smtClean="0"/>
              <a:pPr/>
              <a:t>06.07.2013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4464F4-B411-4728-815D-B63EDB9CA68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Краткие </a:t>
            </a:r>
            <a:r>
              <a:rPr lang="ru-RU" dirty="0" smtClean="0"/>
              <a:t>прилагательные</a:t>
            </a:r>
            <a:br>
              <a:rPr lang="ru-RU" dirty="0" smtClean="0"/>
            </a:br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4572008"/>
            <a:ext cx="4244724" cy="1695012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Ерёмина Елена Вячеславовна, </a:t>
            </a:r>
          </a:p>
          <a:p>
            <a:r>
              <a:rPr lang="ru-RU" sz="1800" dirty="0" smtClean="0"/>
              <a:t>учитель русского языка и литературы.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    Ветер, ветер! Ты могуч,</a:t>
            </a:r>
          </a:p>
          <a:p>
            <a:pPr algn="ctr">
              <a:buNone/>
            </a:pPr>
            <a:r>
              <a:rPr lang="ru-RU" sz="3600" dirty="0" smtClean="0"/>
              <a:t>   Ты </a:t>
            </a:r>
            <a:r>
              <a:rPr lang="ru-RU" sz="3600" dirty="0" err="1" smtClean="0"/>
              <a:t>гоняеш</a:t>
            </a:r>
            <a:r>
              <a:rPr lang="ru-RU" sz="3600" dirty="0" smtClean="0"/>
              <a:t>(?) стаи туч(?).</a:t>
            </a:r>
          </a:p>
          <a:p>
            <a:pPr algn="ctr">
              <a:buNone/>
            </a:pPr>
            <a:r>
              <a:rPr lang="ru-RU" sz="3600" dirty="0" smtClean="0"/>
              <a:t>   Ты </a:t>
            </a:r>
            <a:r>
              <a:rPr lang="ru-RU" sz="3600" dirty="0" err="1" smtClean="0"/>
              <a:t>волнуеш</a:t>
            </a:r>
            <a:r>
              <a:rPr lang="ru-RU" sz="3600" dirty="0" smtClean="0"/>
              <a:t>(?) сине море,</a:t>
            </a:r>
          </a:p>
          <a:p>
            <a:pPr algn="ctr">
              <a:buNone/>
            </a:pPr>
            <a:r>
              <a:rPr lang="ru-RU" sz="3600" dirty="0" smtClean="0"/>
              <a:t>   Всюду </a:t>
            </a:r>
            <a:r>
              <a:rPr lang="ru-RU" sz="3600" dirty="0" err="1" smtClean="0"/>
              <a:t>вееш</a:t>
            </a:r>
            <a:r>
              <a:rPr lang="ru-RU" sz="3600" dirty="0" smtClean="0"/>
              <a:t>(?) на просторе</a:t>
            </a:r>
            <a:r>
              <a:rPr lang="ru-RU" sz="3600" dirty="0" smtClean="0"/>
              <a:t>,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   (Не)</a:t>
            </a:r>
            <a:r>
              <a:rPr lang="ru-RU" sz="3600" dirty="0" err="1" smtClean="0"/>
              <a:t>боиш</a:t>
            </a:r>
            <a:r>
              <a:rPr lang="ru-RU" sz="3600" dirty="0" smtClean="0"/>
              <a:t>(?)</a:t>
            </a:r>
            <a:r>
              <a:rPr lang="ru-RU" sz="3600" dirty="0" err="1" smtClean="0"/>
              <a:t>ся</a:t>
            </a:r>
            <a:r>
              <a:rPr lang="ru-RU" sz="3600" dirty="0" smtClean="0"/>
              <a:t> никого,</a:t>
            </a:r>
          </a:p>
          <a:p>
            <a:pPr algn="ctr">
              <a:buNone/>
            </a:pPr>
            <a:r>
              <a:rPr lang="ru-RU" sz="3600" dirty="0" smtClean="0"/>
              <a:t>   Кроме Бога одного…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Образуйте краткую форму, согласуйте с существительными</a:t>
            </a:r>
            <a:endParaRPr lang="ru-RU" sz="2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4389120"/>
          </a:xfrm>
        </p:spPr>
        <p:txBody>
          <a:bodyPr/>
          <a:lstStyle/>
          <a:p>
            <a:r>
              <a:rPr lang="ru-RU" sz="3600" dirty="0" smtClean="0"/>
              <a:t>ЯС(?)НЫЙ (вопрос, задача, небо)</a:t>
            </a:r>
          </a:p>
          <a:p>
            <a:r>
              <a:rPr lang="ru-RU" sz="3600" dirty="0" smtClean="0"/>
              <a:t>ГРУС(?)НЫЙ (рассказ, песня, лицо)</a:t>
            </a:r>
          </a:p>
          <a:p>
            <a:r>
              <a:rPr lang="ru-RU" sz="3600" dirty="0" smtClean="0"/>
              <a:t>ПРЕКРАС(?)НЫЙ (друг, подруга, друзья)</a:t>
            </a:r>
          </a:p>
          <a:p>
            <a:r>
              <a:rPr lang="ru-RU" sz="3600" dirty="0" smtClean="0"/>
              <a:t>ОПАС(?)НЫЙ (поворот, дорога, приключение)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Древняя рукопись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/>
          <a:lstStyle/>
          <a:p>
            <a:r>
              <a:rPr lang="ru-RU" sz="4000" b="1" dirty="0" err="1" smtClean="0"/>
              <a:t>Молукостная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девеж</a:t>
            </a:r>
            <a:r>
              <a:rPr lang="ru-RU" sz="4000" b="1" dirty="0" smtClean="0"/>
              <a:t>.. </a:t>
            </a:r>
            <a:r>
              <a:rPr lang="ru-RU" sz="4000" b="1" dirty="0" err="1" smtClean="0"/>
              <a:t>притясла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комейный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боромож</a:t>
            </a:r>
            <a:r>
              <a:rPr lang="ru-RU" sz="4000" b="1" dirty="0" smtClean="0"/>
              <a:t>.. .  </a:t>
            </a:r>
            <a:endParaRPr lang="ru-RU" sz="4000" dirty="0" smtClean="0"/>
          </a:p>
          <a:p>
            <a:r>
              <a:rPr lang="ru-RU" sz="4000" b="1" dirty="0" err="1" smtClean="0"/>
              <a:t>Галюйный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пиращ</a:t>
            </a:r>
            <a:r>
              <a:rPr lang="ru-RU" sz="4000" b="1" dirty="0" smtClean="0"/>
              <a:t>.. </a:t>
            </a:r>
            <a:r>
              <a:rPr lang="ru-RU" sz="4000" b="1" dirty="0" err="1" smtClean="0"/>
              <a:t>лигож</a:t>
            </a:r>
            <a:r>
              <a:rPr lang="ru-RU" sz="4000" b="1" dirty="0" smtClean="0"/>
              <a:t>.. 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От </a:t>
            </a:r>
            <a:r>
              <a:rPr lang="ru-RU" sz="2800" i="1" dirty="0" smtClean="0"/>
              <a:t>полных прилагательных образуйте краткие и</a:t>
            </a:r>
            <a:r>
              <a:rPr lang="ru-RU" sz="2800" i="1" dirty="0" smtClean="0"/>
              <a:t> </a:t>
            </a:r>
            <a:r>
              <a:rPr lang="ru-RU" sz="2800" i="1" dirty="0" smtClean="0"/>
              <a:t>запишите </a:t>
            </a:r>
            <a:r>
              <a:rPr lang="ru-RU" sz="2800" i="1" dirty="0" smtClean="0"/>
              <a:t>их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3500" dirty="0" smtClean="0"/>
              <a:t>Колючий </a:t>
            </a:r>
            <a:r>
              <a:rPr lang="ru-RU" sz="3500" dirty="0" smtClean="0"/>
              <a:t>шиповник –</a:t>
            </a:r>
          </a:p>
          <a:p>
            <a:r>
              <a:rPr lang="ru-RU" sz="3500" dirty="0" smtClean="0"/>
              <a:t>Горячий кофе –</a:t>
            </a:r>
          </a:p>
          <a:p>
            <a:r>
              <a:rPr lang="ru-RU" sz="3500" dirty="0" smtClean="0"/>
              <a:t>Свежий ветер –</a:t>
            </a:r>
          </a:p>
          <a:p>
            <a:r>
              <a:rPr lang="ru-RU" sz="3500" dirty="0" smtClean="0"/>
              <a:t>Пахучий ландыш –</a:t>
            </a:r>
          </a:p>
          <a:p>
            <a:r>
              <a:rPr lang="ru-RU" sz="3500" dirty="0" smtClean="0"/>
              <a:t>Неуклюжий медвежонок –</a:t>
            </a:r>
          </a:p>
          <a:p>
            <a:r>
              <a:rPr lang="ru-RU" sz="3500" dirty="0" smtClean="0"/>
              <a:t>Дремучий лес –</a:t>
            </a:r>
          </a:p>
          <a:p>
            <a:r>
              <a:rPr lang="ru-RU" sz="3500" dirty="0" smtClean="0"/>
              <a:t>Могучий орел –</a:t>
            </a:r>
          </a:p>
          <a:p>
            <a:r>
              <a:rPr lang="ru-RU" sz="3500" dirty="0" smtClean="0"/>
              <a:t>Шипучий напиток –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i="1" dirty="0" smtClean="0"/>
              <a:t>Соедини Ь линией с теми формами, в которых он </a:t>
            </a:r>
            <a:r>
              <a:rPr lang="ru-RU" sz="2800" i="1" dirty="0" smtClean="0"/>
              <a:t>пишется</a:t>
            </a:r>
            <a:br>
              <a:rPr lang="ru-RU" sz="2800" i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428868"/>
            <a:ext cx="8229600" cy="371477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СУЩ. Ж.Р., 3 СКЛ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                      КРАТК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ПРИЛАГ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СУЩ. М.Р., 2 СКЛ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      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Ь</a:t>
            </a:r>
            <a:r>
              <a:rPr lang="ru-RU" sz="4000" dirty="0" smtClean="0"/>
              <a:t> </a:t>
            </a:r>
            <a:r>
              <a:rPr lang="ru-RU" sz="2400" dirty="0" smtClean="0"/>
              <a:t>     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ГЛАГ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НЕОПРЕД.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ГЛАГ. 2 ЛИЦА, ЕД. 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                  СУЩ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РОД.П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., МН. Ч.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643866" cy="1285884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> </a:t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>Вставь</a:t>
            </a:r>
            <a:r>
              <a:rPr lang="ru-RU" sz="3100" i="1" dirty="0" smtClean="0"/>
              <a:t>, где необходимо, Ь и отметь строчку(и), в которой(</a:t>
            </a:r>
            <a:r>
              <a:rPr lang="ru-RU" sz="3100" i="1" dirty="0" err="1" smtClean="0"/>
              <a:t>ых</a:t>
            </a:r>
            <a:r>
              <a:rPr lang="ru-RU" sz="3100" i="1" dirty="0" smtClean="0"/>
              <a:t>) ни в одно слово ты не впишешь Ь</a:t>
            </a:r>
            <a:r>
              <a:rPr lang="ru-RU" sz="3100" i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/>
          <a:lstStyle/>
          <a:p>
            <a:pPr lvl="0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Мелоч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.., обруч.., хорош.., несколько клавиш.., вещ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</a:t>
            </a:r>
          </a:p>
          <a:p>
            <a:pPr lvl="0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Пригож.., борщ.., из-за туч.., плащ.., циркач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</a:t>
            </a:r>
          </a:p>
          <a:p>
            <a:pPr lvl="0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Список училищ.., ёж.., колюч.., обруч.., могуч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</a:t>
            </a:r>
          </a:p>
          <a:p>
            <a:pPr lvl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Блестящ.., среди круч..,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роскош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удивляеш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..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ся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43174" y="714356"/>
            <a:ext cx="2743200" cy="1176360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6000" dirty="0" smtClean="0"/>
              <a:t>тест</a:t>
            </a:r>
            <a:endParaRPr lang="ru-RU" sz="60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 – да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 – нет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3 – нет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 – да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5 – да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6 – да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7 – нет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8 – нет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9 – да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10 - да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3643306" y="3429000"/>
          <a:ext cx="38576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9288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10 заданий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«5»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8 -9 заданий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«4»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6 -7 заданий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«3»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291</Words>
  <Application>Microsoft Office PowerPoint</Application>
  <PresentationFormat>Экран (4:3)</PresentationFormat>
  <Paragraphs>63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Краткие прилагательные 5 класс</vt:lpstr>
      <vt:lpstr>Слайд 2</vt:lpstr>
      <vt:lpstr>Образуйте краткую форму, согласуйте с существительными</vt:lpstr>
      <vt:lpstr>Древняя рукопись</vt:lpstr>
      <vt:lpstr>  От полных прилагательных образуйте краткие и запишите их </vt:lpstr>
      <vt:lpstr>Соедини Ь линией с теми формами, в которых он пишется </vt:lpstr>
      <vt:lpstr>         Вставь, где необходимо, Ь и отметь строчку(и), в которой(ых) ни в одно слово ты не впишешь Ь.</vt:lpstr>
      <vt:lpstr>          тест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Краткие прилагательные</dc:title>
  <dc:creator>дом</dc:creator>
  <cp:lastModifiedBy>дом</cp:lastModifiedBy>
  <cp:revision>16</cp:revision>
  <dcterms:created xsi:type="dcterms:W3CDTF">2013-06-18T17:24:09Z</dcterms:created>
  <dcterms:modified xsi:type="dcterms:W3CDTF">2013-07-06T18:36:21Z</dcterms:modified>
</cp:coreProperties>
</file>