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307" r:id="rId3"/>
    <p:sldId id="306" r:id="rId4"/>
    <p:sldId id="301" r:id="rId5"/>
    <p:sldId id="305" r:id="rId6"/>
    <p:sldId id="300" r:id="rId7"/>
    <p:sldId id="287" r:id="rId8"/>
    <p:sldId id="286" r:id="rId9"/>
    <p:sldId id="293" r:id="rId10"/>
    <p:sldId id="292" r:id="rId11"/>
    <p:sldId id="291" r:id="rId12"/>
    <p:sldId id="289" r:id="rId13"/>
    <p:sldId id="288" r:id="rId14"/>
    <p:sldId id="273" r:id="rId15"/>
    <p:sldId id="272" r:id="rId16"/>
    <p:sldId id="304" r:id="rId17"/>
    <p:sldId id="290" r:id="rId18"/>
    <p:sldId id="279" r:id="rId19"/>
    <p:sldId id="285" r:id="rId20"/>
    <p:sldId id="268" r:id="rId21"/>
    <p:sldId id="30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02" autoAdjust="0"/>
    <p:restoredTop sz="94660"/>
  </p:normalViewPr>
  <p:slideViewPr>
    <p:cSldViewPr>
      <p:cViewPr>
        <p:scale>
          <a:sx n="100" d="100"/>
          <a:sy n="100" d="100"/>
        </p:scale>
        <p:origin x="21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17C205-DF14-401B-867C-7182FFFBEFA2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55FDE6-A62D-4612-8A7B-E339CB2F4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2C5969-BF7D-4C2B-93BF-A70DFF1811A9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EC4673-DC89-44DD-AAE9-D04608BFB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6720-400F-45B9-B0CC-DB01E4F08FC0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DA2A-F900-4A5C-B0E9-E5C6A0C8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C1ED-315D-48FA-98FE-887125794AE5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D380-2F66-426B-B0AE-150A30D2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19B3-C780-45EB-AF9B-014D63D4A4B7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FD5F-9851-4DBB-8BE5-6C5DD18D0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1B04C-2BB6-4264-B6F7-119C1020DBD0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F2F77-C563-4857-8A33-189AF089B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9777-F837-41ED-8D99-230834885D90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D3CA-AB7F-4E8C-AC55-067042BAE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21701-017A-4E2B-8EE1-7A1A6D937A5F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11C602-1502-4495-8845-A1BC55D30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993F-D0D1-4ED1-9AF5-AC3DC8DACCD5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D058-3A4B-42C4-A672-0A20BE05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4B95-5C26-4A58-8D69-D9C7C5AB25D9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FC4B-35EA-4927-919C-EBDC1B17E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D687-3B66-4BB4-BFFB-D00DC3C00FB4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D4F9-B0BC-413C-A972-FEEB75CF8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44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43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44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43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442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43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4D1C2-81FC-4AD4-A7BB-D155BF4E11E5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7F6ED0-AA6D-4035-96AF-B329596F3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F207127-F33C-49A9-9C47-E60BD126E78D}" type="datetime1">
              <a:rPr lang="ru-RU" smtClean="0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51B8B4E7-7C41-40FE-96EE-8C407ECD7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2" r:id="rId1"/>
    <p:sldLayoutId id="2147484165" r:id="rId2"/>
    <p:sldLayoutId id="2147484173" r:id="rId3"/>
    <p:sldLayoutId id="2147484166" r:id="rId4"/>
    <p:sldLayoutId id="2147484174" r:id="rId5"/>
    <p:sldLayoutId id="2147484167" r:id="rId6"/>
    <p:sldLayoutId id="2147484168" r:id="rId7"/>
    <p:sldLayoutId id="2147484169" r:id="rId8"/>
    <p:sldLayoutId id="2147484175" r:id="rId9"/>
    <p:sldLayoutId id="2147484170" r:id="rId10"/>
    <p:sldLayoutId id="21474841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FFFA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59;&#1088;&#1086;&#1082;-&#1073;&#1080;&#1086;&#1075;&#1088;&#1072;&#1092;&#1080;&#1103;%2022\enigma-sadeness.mp3" TargetMode="External"/><Relationship Id="rId1" Type="http://schemas.openxmlformats.org/officeDocument/2006/relationships/audio" Target="file:///G:\&#1059;&#1088;&#1086;&#1082;%20&#1043;&#1086;&#1092;&#1084;&#1072;&#1085;%20&#1058;.&#1055;\&#1055;&#1088;&#1080;&#1083;&#1086;&#1078;&#1077;&#1085;&#1080;&#1103;%20&#1055;&#1088;&#1077;&#1079;&#1080;&#1085;&#1090;&#1072;&#1094;&#1080;&#1080;\enigma-sadenes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disle.com/Nissan_Leaf_Lim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ecoconceptcars.ru/wp-content/uploads/2011/01/Reva-G-wiz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35824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Автомобили будущего на электродвигателях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Техника нашего училища.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5" name="enigma-sadene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4725144"/>
            <a:ext cx="304800" cy="304800"/>
          </a:xfrm>
          <a:prstGeom prst="rect">
            <a:avLst/>
          </a:prstGeom>
        </p:spPr>
      </p:pic>
      <p:pic>
        <p:nvPicPr>
          <p:cNvPr id="6" name="enigma-sadenes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83568" y="6453336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40770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Работу выполнили учащиеся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   ГБОУ АО НПО «ПУ №26»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23 группы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Попов Иван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Пилипцов Вячеслав</a:t>
            </a:r>
          </a:p>
          <a:p>
            <a:pPr algn="r"/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Жумагалиев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Ж</a:t>
            </a:r>
          </a:p>
          <a:p>
            <a:pPr algn="r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  <a:p>
            <a:pPr algn="r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  <a:p>
            <a:pPr algn="r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P10404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56981"/>
            <a:ext cx="5940425" cy="39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Трактор Т-150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 со скрепером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P10404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56981"/>
            <a:ext cx="5940425" cy="39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57148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Экскаватор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P10803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758492"/>
            <a:ext cx="6929486" cy="43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84" y="428604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Учебный ЗИЛ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P1080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28667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142852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ВАЗ 2114 для учебных занятий.</a:t>
            </a: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работать успешно, надо много знать !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Рисунок 6" descr="C:\Documents and Settings\user\Мои документы\фото\училище\фото\Новая папка (2)\Изображение 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571472" y="4214818"/>
            <a:ext cx="35575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без физики, ну просто ни куда, в этом мы уже убедились!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86413" y="4071938"/>
            <a:ext cx="3557587" cy="9286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pc="-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11272" name="Рисунок 8" descr="C:\Documents and Settings\user\Мои документы\фото\училище\фото\Изображение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000375"/>
            <a:ext cx="37068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Заголовок 1"/>
          <p:cNvSpPr txBox="1">
            <a:spLocks/>
          </p:cNvSpPr>
          <p:nvPr/>
        </p:nvSpPr>
        <p:spPr bwMode="auto">
          <a:xfrm>
            <a:off x="5357813" y="2000250"/>
            <a:ext cx="342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компьютером на ты…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15"/>
          <p:cNvSpPr>
            <a:spLocks noChangeArrowheads="1"/>
          </p:cNvSpPr>
          <p:nvPr/>
        </p:nvSpPr>
        <p:spPr bwMode="auto">
          <a:xfrm>
            <a:off x="5500688" y="2132855"/>
            <a:ext cx="3429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7200" b="1" i="1" dirty="0" smtClean="0">
              <a:solidFill>
                <a:srgbClr val="344E6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200" b="1" i="1" dirty="0" smtClean="0">
                <a:solidFill>
                  <a:srgbClr val="344E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smtClean="0">
                <a:solidFill>
                  <a:srgbClr val="344E6D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6600" b="1" i="1" dirty="0">
                <a:solidFill>
                  <a:srgbClr val="344E6D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</a:p>
        </p:txBody>
      </p:sp>
      <p:pic>
        <p:nvPicPr>
          <p:cNvPr id="10245" name="Рисунок 5" descr="C:\Documents and Settings\user\Мои документы\фото\училище\фото\P104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381411" cy="35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5072063" cy="500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изучаем  ПДД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42852"/>
            <a:ext cx="65998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Уроки вождения</a:t>
            </a:r>
          </a:p>
        </p:txBody>
      </p:sp>
      <p:pic>
        <p:nvPicPr>
          <p:cNvPr id="79875" name="Рисунок 6" descr="Фото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143000"/>
            <a:ext cx="387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Рисунок 7" descr="Фото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00438"/>
            <a:ext cx="37861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Рисунок 3" descr="DSC000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643188"/>
            <a:ext cx="2708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P10803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58492"/>
            <a:ext cx="6643733" cy="388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Тяжело в ученье, легко в бою!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 flipH="1">
            <a:off x="285750" y="0"/>
            <a:ext cx="867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Наш автодром, нет лучшего в районе !!!!</a:t>
            </a:r>
          </a:p>
        </p:txBody>
      </p:sp>
      <p:pic>
        <p:nvPicPr>
          <p:cNvPr id="13317" name="Рисунок 7" descr="F:\водители по училищу\сканирование водители\автодром\фото\P106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71480"/>
            <a:ext cx="4286259" cy="28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1" descr="F:\водители по училищу\сканирование водители\автодром\фото\P106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2"/>
            <a:ext cx="4500594" cy="282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3"/>
          <p:cNvSpPr txBox="1">
            <a:spLocks noChangeArrowheads="1"/>
          </p:cNvSpPr>
          <p:nvPr/>
        </p:nvSpPr>
        <p:spPr bwMode="auto">
          <a:xfrm flipH="1">
            <a:off x="285750" y="0"/>
            <a:ext cx="86741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автодром, нет лучшего в районе !!!!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85750" y="428625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 flipH="1">
            <a:off x="1071563" y="214313"/>
            <a:ext cx="6500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344E6D"/>
                </a:solidFill>
                <a:latin typeface="Times New Roman" pitchFamily="18" charset="0"/>
                <a:cs typeface="Times New Roman" pitchFamily="18" charset="0"/>
              </a:rPr>
              <a:t> смотрим в будущее….</a:t>
            </a:r>
          </a:p>
          <a:p>
            <a:pPr algn="ctr"/>
            <a:r>
              <a:rPr lang="ru-RU" sz="2400" b="1">
                <a:solidFill>
                  <a:srgbClr val="344E6D"/>
                </a:solidFill>
                <a:latin typeface="Times New Roman" pitchFamily="18" charset="0"/>
                <a:cs typeface="Times New Roman" pitchFamily="18" charset="0"/>
              </a:rPr>
              <a:t>22 век!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000125"/>
            <a:ext cx="412115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13"/>
          <p:cNvSpPr>
            <a:spLocks noChangeArrowheads="1"/>
          </p:cNvSpPr>
          <p:nvPr/>
        </p:nvSpPr>
        <p:spPr bwMode="auto">
          <a:xfrm>
            <a:off x="5214938" y="3357563"/>
            <a:ext cx="262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D0D0D"/>
                </a:solidFill>
              </a:rPr>
              <a:t>Финский трактор </a:t>
            </a:r>
            <a:r>
              <a:rPr lang="en-US">
                <a:solidFill>
                  <a:srgbClr val="0D0D0D"/>
                </a:solidFill>
              </a:rPr>
              <a:t>Valtra</a:t>
            </a:r>
            <a:endParaRPr lang="ru-RU">
              <a:solidFill>
                <a:srgbClr val="0D0D0D"/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643313"/>
            <a:ext cx="39989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Прямоугольник 9"/>
          <p:cNvSpPr>
            <a:spLocks noChangeArrowheads="1"/>
          </p:cNvSpPr>
          <p:nvPr/>
        </p:nvSpPr>
        <p:spPr bwMode="auto">
          <a:xfrm>
            <a:off x="1643063" y="4286250"/>
            <a:ext cx="297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Трактор с именем Deuterium</a:t>
            </a: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268760"/>
            <a:ext cx="4968552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Впервые электромобили появились в начале XX века в Америке. Тогдашний парк машин, в основном, состоял из автомобилей на электрической тяге. Но они не получили в дальнейшем распространение, потому, что в начале 20 века были найдены источники нефти в Техасе. А спустя несколько лет компания Форд организовала свое массовое производство автомобилей с бензиновым двигателем, из-за чего сильно потеснила производство электромобилей. Позже электромобили поступили в опытные испытания лишь к концу 1993 года.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Главными недостатками тогдашних электромобилей были малая максимальная скорость (до 90 км/ч), ограниченный запас хода (всего до 90 км), ограниченная возможность пробега без ремонта (5 000 км), недоступность электрозаправок.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Экипаж Вуда, 1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208823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tatic.newsland.ru/news_galleries/317/31725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36913"/>
            <a:ext cx="28803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220486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Экипаж Вуда, 1902г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490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Так выглядела маршрутка в начале XX века.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8864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Немного истории.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http://img-fotki.yandex.ru/get/5000/ole82467200.0/0_40d77_d215dfb5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2472802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 flipH="1">
            <a:off x="1285875" y="357188"/>
            <a:ext cx="6643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Знакомьтесь: </a:t>
            </a:r>
            <a:r>
              <a:rPr lang="ru-RU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тракторист </a:t>
            </a:r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будущего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81316"/>
            <a:ext cx="5233783" cy="52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96752"/>
            <a:ext cx="55787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музин Nissan Lea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42484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Американская компания из города Спрингфилд, штат Миссури создала первый полностью электрический лимузин. За основу был взят популярный электромобиль </a:t>
            </a:r>
            <a:r>
              <a:rPr lang="ru-RU" b="1" dirty="0" err="1" smtClean="0"/>
              <a:t>Nissan</a:t>
            </a:r>
            <a:r>
              <a:rPr lang="ru-RU" b="1" dirty="0" smtClean="0"/>
              <a:t> </a:t>
            </a:r>
            <a:r>
              <a:rPr lang="ru-RU" b="1" dirty="0" err="1" smtClean="0"/>
              <a:t>Leaf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http://ecoconceptcars.ru/wp-content/uploads/2011/01/Reva-G-wiz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8640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64" y="3284984"/>
            <a:ext cx="381642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 Великобритании уже более 10 лет продается индийский электромобиль </a:t>
            </a:r>
            <a:r>
              <a:rPr lang="ru-RU" sz="1600" b="1" dirty="0" err="1" smtClean="0">
                <a:solidFill>
                  <a:schemeClr val="bg1"/>
                </a:solidFill>
              </a:rPr>
              <a:t>Reva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G-Wiz</a:t>
            </a:r>
            <a:r>
              <a:rPr lang="ru-RU" sz="1600" b="1" dirty="0" smtClean="0">
                <a:solidFill>
                  <a:schemeClr val="bg1"/>
                </a:solidFill>
              </a:rPr>
              <a:t>. Недавно компания </a:t>
            </a:r>
            <a:r>
              <a:rPr lang="ru-RU" sz="1600" b="1" dirty="0" err="1" smtClean="0">
                <a:solidFill>
                  <a:schemeClr val="bg1"/>
                </a:solidFill>
              </a:rPr>
              <a:t>Reva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Electric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Car</a:t>
            </a:r>
            <a:r>
              <a:rPr lang="ru-RU" sz="1600" b="1" dirty="0" smtClean="0">
                <a:solidFill>
                  <a:schemeClr val="bg1"/>
                </a:solidFill>
              </a:rPr>
              <a:t> представила второе поколение своего малыша — NXR. Еще один азиатский автопроизводитель, на этот раз из Китая, постепенно внедряет на рынок свои электрокары.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072494" cy="514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166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Электромобили нашего времени. 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gorodnn.ru/sites/progorodnn.ru/files/imagecache/watermark/images/mobil3.png.crop_display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715172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034" y="3995678"/>
            <a:ext cx="8643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Редкий для России электромобиль Mitsubishi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i-Mie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v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в троллейбусном парке Нижнего Новгорода. Mitsubishi i-Miev (расшифровывается как – инновационный электрический автомобиль) начали продавать еще в декабре 2010 года. Максимальная скорость электромобиля  - 130 км/ч. При всей необычности своей конструкции, внутри автомобиль практически не отличается от современных. Панель приборов, центральная консоль с ручками управления кондиционером и даже ключ зажигания – все как у обычных автомобилей. Зато в ответ на поворот ключа – тишина, хотя двигатель уже запустился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052736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Отсутствие вредных выхлопов в месте нахождения автомобиля.</a:t>
            </a:r>
          </a:p>
          <a:p>
            <a:pPr lvl="0"/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Более высокая экологичность ввиду отсутствия необходимости применения нефтяного топлива, антифризов, моторных масел, а также фильтров для этих жидкостей.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Простота техобслуживания.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Низкая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</a:rPr>
              <a:t>пожаро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- и взрывоопасность при аварии.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Автомобиль с электроприводом — единственный вариант применения на легковом автотранспорте дешевой (по сравнению с нефтяным или водородным топливом) </a:t>
            </a:r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энергии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, вырабатываемой </a:t>
            </a:r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АЭС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, </a:t>
            </a:r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ГЭС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 и т. 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п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3265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Преимущества: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772816"/>
            <a:ext cx="77152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ТЕХНИКА, НА КОТОРОЙ МЫ УЧИМСЯ РАБОТАТЬ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P10404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9294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Трактор Т-130  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наш первый трактор, теперь он уже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раритет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P10404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56981"/>
            <a:ext cx="5940425" cy="39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28572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Трактор  Т-150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3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713</TotalTime>
  <Words>437</Words>
  <Application>Microsoft Office PowerPoint</Application>
  <PresentationFormat>Экран (4:3)</PresentationFormat>
  <Paragraphs>54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Чтобы работать успешно, надо много знать !</vt:lpstr>
      <vt:lpstr>изучаем  ПДД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пу-26</cp:lastModifiedBy>
  <cp:revision>112</cp:revision>
  <dcterms:created xsi:type="dcterms:W3CDTF">2009-01-24T22:14:00Z</dcterms:created>
  <dcterms:modified xsi:type="dcterms:W3CDTF">2013-06-22T07:52:05Z</dcterms:modified>
</cp:coreProperties>
</file>