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4" r:id="rId3"/>
    <p:sldId id="265" r:id="rId4"/>
    <p:sldId id="257" r:id="rId5"/>
    <p:sldId id="268" r:id="rId6"/>
    <p:sldId id="266" r:id="rId7"/>
    <p:sldId id="260" r:id="rId8"/>
    <p:sldId id="261" r:id="rId9"/>
    <p:sldId id="267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22.06.2013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22.06.2013</a:t>
            </a:fld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22.06.2013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22.06.2013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 bwMode="auto">
          <a:xfrm>
            <a:off x="0" y="1557338"/>
            <a:ext cx="7772400" cy="14398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cap="none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itchFamily="34" charset="0"/>
              </a:rPr>
              <a:t>Устройство и принцип работы автомобильного генератора</a:t>
            </a:r>
            <a:r>
              <a:rPr lang="ru-RU" b="1" cap="none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ru-RU" b="1" cap="none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itchFamily="34" charset="0"/>
              </a:rPr>
            </a:br>
            <a:endParaRPr lang="ru-RU" b="1" cap="none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43372" y="4077072"/>
            <a:ext cx="43170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Black" pitchFamily="34" charset="0"/>
              </a:rPr>
              <a:t>Работу </a:t>
            </a:r>
            <a:r>
              <a:rPr lang="ru-RU" b="1" smtClean="0">
                <a:ln w="50800"/>
                <a:solidFill>
                  <a:schemeClr val="bg1">
                    <a:shade val="50000"/>
                  </a:schemeClr>
                </a:solidFill>
                <a:latin typeface="Arial Black" pitchFamily="34" charset="0"/>
              </a:rPr>
              <a:t>выполнил </a:t>
            </a:r>
            <a:r>
              <a:rPr lang="ru-RU" b="1" smtClean="0">
                <a:ln w="50800"/>
                <a:solidFill>
                  <a:schemeClr val="bg1">
                    <a:shade val="50000"/>
                  </a:schemeClr>
                </a:solidFill>
                <a:latin typeface="Arial Black" pitchFamily="34" charset="0"/>
              </a:rPr>
              <a:t>учащийся  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Black" pitchFamily="34" charset="0"/>
              </a:rPr>
              <a:t>23 группы </a:t>
            </a:r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  <a:latin typeface="Arial Black" pitchFamily="34" charset="0"/>
            </a:endParaRPr>
          </a:p>
          <a:p>
            <a:pPr algn="r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Black" pitchFamily="34" charset="0"/>
              </a:rPr>
              <a:t>    ГБОУ АО НПО «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Black" pitchFamily="34" charset="0"/>
              </a:rPr>
              <a:t>ПУ №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Black" pitchFamily="34" charset="0"/>
              </a:rPr>
              <a:t>26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Black" pitchFamily="34" charset="0"/>
              </a:rPr>
              <a:t>»</a:t>
            </a:r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  <a:latin typeface="Arial Black" pitchFamily="34" charset="0"/>
            </a:endParaRPr>
          </a:p>
          <a:p>
            <a:pPr algn="r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Black" pitchFamily="34" charset="0"/>
              </a:rPr>
              <a:t>Куров Салават</a:t>
            </a:r>
          </a:p>
          <a:p>
            <a:pPr algn="r"/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  <a:latin typeface="Arial Black" pitchFamily="34" charset="0"/>
            </a:endParaRPr>
          </a:p>
          <a:p>
            <a:pPr algn="r"/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  <a:latin typeface="Arial Black" pitchFamily="34" charset="0"/>
            </a:endParaRPr>
          </a:p>
          <a:p>
            <a:pPr algn="r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Black" pitchFamily="34" charset="0"/>
              </a:rPr>
              <a:t> </a:t>
            </a:r>
          </a:p>
          <a:p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gl-6-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4903788" cy="4365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76056" y="0"/>
            <a:ext cx="4067944" cy="66479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Реле-регулятор,</a:t>
            </a:r>
            <a:r>
              <a:rPr lang="ru-RU" sz="2400" dirty="0" smtClean="0">
                <a:latin typeface="Arial Black" pitchFamily="34" charset="0"/>
              </a:rPr>
              <a:t> выполняет функцию контроля и регулировки напряжения на выходе генератора. Выполнен в виде электронной схемы и имеющий выходы к щеткам. Реле-регулятор может устанавливаться непосредственно в корпусе генератора, или отдельно от генератора</a:t>
            </a:r>
            <a:br>
              <a:rPr lang="ru-RU" sz="2400" dirty="0" smtClean="0">
                <a:latin typeface="Arial Black" pitchFamily="34" charset="0"/>
              </a:rPr>
            </a:br>
            <a:endParaRPr lang="ru-RU" sz="2400" dirty="0" smtClean="0">
              <a:latin typeface="Arial Black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0648"/>
            <a:ext cx="8496944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Принцип работы автомобильного генератора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980728"/>
            <a:ext cx="8604448" cy="53553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В основу работы автомобильного генератора положен принцип порождения переменного электрического напряжения в обмотках статора под </a:t>
            </a:r>
            <a:r>
              <a:rPr lang="ru-RU" smtClean="0">
                <a:solidFill>
                  <a:schemeClr val="bg1"/>
                </a:solidFill>
                <a:latin typeface="Arial Black" pitchFamily="34" charset="0"/>
              </a:rPr>
              <a:t>воздействием вращающегося </a:t>
            </a:r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магнитного поля, которое образуется вокруг сердечника ротора. Двигатель приводит в действие ротор генератора при помощи ременной передачи. На обмотку возбуждения (ротора) подается постоянное электрическое напряжение, достаточное для образования магнитного потока. При вращении сердечника вдоль обмоток статора, в последних наводится ЭДС. Сила магнитного потока регулируется реле-регулятором, увеличением или уменьшением подаваемого напряжения на щетки, и зависит от нагрузки, снимаемой с плюсовой клеммы генератора. Напряжение на выходе генератора колеблется в пределах 13,6 в летнее время и 14,2 в зимний период. Такого напряжения достаточно для </a:t>
            </a:r>
            <a:r>
              <a:rPr lang="ru-RU" dirty="0" err="1" smtClean="0">
                <a:solidFill>
                  <a:schemeClr val="bg1"/>
                </a:solidFill>
                <a:latin typeface="Arial Black" pitchFamily="34" charset="0"/>
              </a:rPr>
              <a:t>дозаряда</a:t>
            </a:r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 аккумулятора и поддержания его в заряженном состоянии. Бортовая сеть так же питается от клеммы генератора автомобиля и включена параллельно аккумулятору.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alt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7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49767" y="1844824"/>
            <a:ext cx="764446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внимание!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1800" y="188640"/>
            <a:ext cx="3312368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dirty="0" smtClean="0">
                <a:latin typeface="Arial Black" pitchFamily="34" charset="0"/>
              </a:rPr>
              <a:t>Генератор</a:t>
            </a:r>
            <a:endParaRPr lang="ru-RU" sz="3600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484784"/>
            <a:ext cx="8568952" cy="42473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chemeClr val="bg1"/>
                </a:solidFill>
                <a:latin typeface="Arial Black" pitchFamily="34" charset="0"/>
              </a:rPr>
              <a:t>Генератор</a:t>
            </a:r>
            <a:r>
              <a:rPr lang="ru-RU" sz="2800" dirty="0" smtClean="0">
                <a:solidFill>
                  <a:schemeClr val="bg1"/>
                </a:solidFill>
                <a:latin typeface="Arial Black" pitchFamily="34" charset="0"/>
              </a:rPr>
              <a:t> — устройство, обеспечивающее преобразование механической энергии вращения коленчатого вала двигателя автомобиля в электрическую</a:t>
            </a:r>
          </a:p>
          <a:p>
            <a:pPr>
              <a:defRPr/>
            </a:pPr>
            <a:r>
              <a:rPr lang="ru-RU" sz="2800" dirty="0" smtClean="0">
                <a:solidFill>
                  <a:schemeClr val="bg1"/>
                </a:solidFill>
                <a:latin typeface="Arial Black" pitchFamily="34" charset="0"/>
              </a:rPr>
              <a:t>Генератор используется для зарядки </a:t>
            </a:r>
            <a:r>
              <a:rPr lang="ru-RU" sz="2800" dirty="0" err="1" smtClean="0">
                <a:solidFill>
                  <a:schemeClr val="bg1"/>
                </a:solidFill>
                <a:latin typeface="Arial Black" pitchFamily="34" charset="0"/>
              </a:rPr>
              <a:t>АКб</a:t>
            </a:r>
            <a:r>
              <a:rPr lang="ru-RU" sz="2800" dirty="0" smtClean="0">
                <a:solidFill>
                  <a:schemeClr val="bg1"/>
                </a:solidFill>
                <a:latin typeface="Arial Black" pitchFamily="34" charset="0"/>
              </a:rPr>
              <a:t>, а также для питания электрооборудования при работающем двигателе.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501x292-images-stories-elektrooborudovanie-generator-generator_shem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8763"/>
            <a:ext cx="9144000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475656" y="260648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  <a:latin typeface="Arial Black" pitchFamily="34" charset="0"/>
              </a:rPr>
              <a:t>Устройство генератора </a:t>
            </a:r>
            <a:endParaRPr lang="ru-RU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964488" cy="25649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rgbClr val="FFFF00"/>
                </a:solidFill>
                <a:latin typeface="Arial Black" pitchFamily="34" charset="0"/>
              </a:rPr>
              <a:t>Принцип работы генератора и его принципиальное конструктивное устройство одинаковы для всех автомобилей, отличаются только качеством изготовления, габаритами и расположением присоединительных узлов</a:t>
            </a:r>
            <a:r>
              <a:rPr lang="ru-RU" sz="3100" b="1" dirty="0" smtClean="0">
                <a:solidFill>
                  <a:srgbClr val="FFFF00"/>
                </a:solidFill>
              </a:rPr>
              <a:t>.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4" name="Содержимое 3" descr="устройство генератора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643042" y="2357430"/>
            <a:ext cx="5080000" cy="381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7680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ru-RU" sz="2000" dirty="0" smtClean="0">
              <a:latin typeface="Arial Black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ru-RU" sz="2200" dirty="0" smtClean="0">
                <a:latin typeface="Arial Black" pitchFamily="34" charset="0"/>
              </a:rPr>
              <a:t>Корпус генератора является одновременно и основанием для статорной обмотки. Выполнен из легко сплавных металлов (чаще дюралюминий), и имеет «окна» для лучшего охлаждения во время работы. В задней и передней частях корпуса расположены подшипники для крепления на них ротора.</a:t>
            </a:r>
            <a:br>
              <a:rPr lang="ru-RU" sz="2200" dirty="0" smtClean="0">
                <a:latin typeface="Arial Black" pitchFamily="34" charset="0"/>
              </a:rPr>
            </a:br>
            <a:endParaRPr lang="ru-RU" sz="2200" dirty="0" smtClean="0">
              <a:latin typeface="Arial Black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ru-RU" sz="2200" dirty="0" smtClean="0">
                <a:latin typeface="Arial Black" pitchFamily="34" charset="0"/>
              </a:rPr>
              <a:t>Статорная обмотка генератора выполнена из медного провода и уложена в пазах сердечника. Сердечник выполнен в виде круга и изготавливается из металла с улучшенными магнитными характеристиками. Поскольку генератор автомобиля является трехфазным производителем энергии, поэтому статор имеет три обмотки, соединенные между собой треугольником. В местах соединения фазных обмоток к ним подключается выпрямительный мост. Провод для изготовления фазных обмоток имеет двойную термоустойчивую изоляцию, чаще всего применяется специальный лак</a:t>
            </a:r>
            <a:r>
              <a:rPr lang="ru-RU" sz="2200" dirty="0" smtClean="0"/>
              <a:t/>
            </a:r>
            <a:br>
              <a:rPr lang="ru-RU" sz="2200" dirty="0" smtClean="0"/>
            </a:br>
            <a:endParaRPr lang="ru-RU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устройство генератора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899592" y="260648"/>
            <a:ext cx="6948264" cy="3573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179512" y="4293096"/>
            <a:ext cx="89644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eriod"/>
            </a:pPr>
            <a:r>
              <a:rPr lang="ru-RU" sz="2400" b="1" dirty="0" smtClean="0">
                <a:solidFill>
                  <a:schemeClr val="bg1"/>
                </a:solidFill>
                <a:latin typeface="Arial Black" pitchFamily="34" charset="0"/>
              </a:rPr>
              <a:t>Шкив</a:t>
            </a:r>
            <a:r>
              <a:rPr lang="ru-RU" sz="2400" b="1" dirty="0" smtClean="0">
                <a:latin typeface="Arial Black" pitchFamily="34" charset="0"/>
              </a:rPr>
              <a:t> </a:t>
            </a:r>
            <a:r>
              <a:rPr lang="ru-RU" sz="2400" b="1" dirty="0" smtClean="0">
                <a:solidFill>
                  <a:srgbClr val="FFFF00"/>
                </a:solidFill>
                <a:latin typeface="Arial Black" pitchFamily="34" charset="0"/>
              </a:rPr>
              <a:t>– служит для передачи механической энергии от двигателя к валу генератора посредством ремня;</a:t>
            </a:r>
          </a:p>
          <a:p>
            <a:pPr marL="342900" indent="-342900">
              <a:buFontTx/>
              <a:buAutoNum type="arabicPeriod"/>
            </a:pPr>
            <a:r>
              <a:rPr lang="ru-RU" sz="2400" b="1" dirty="0" smtClean="0">
                <a:solidFill>
                  <a:schemeClr val="bg1"/>
                </a:solidFill>
                <a:latin typeface="Arial Black" pitchFamily="34" charset="0"/>
              </a:rPr>
              <a:t> Корпус генератора -</a:t>
            </a:r>
            <a:r>
              <a:rPr lang="ru-RU" sz="2400" b="1" dirty="0" smtClean="0">
                <a:latin typeface="Arial Black" pitchFamily="34" charset="0"/>
              </a:rPr>
              <a:t> </a:t>
            </a:r>
            <a:r>
              <a:rPr lang="ru-RU" sz="2400" b="1" dirty="0" smtClean="0">
                <a:solidFill>
                  <a:srgbClr val="FFFF00"/>
                </a:solidFill>
                <a:latin typeface="Arial Black" pitchFamily="34" charset="0"/>
              </a:rPr>
              <a:t>состоит из двух крышек: передняя (со стороны шкива) и задняя (со стороны контактных колец.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59832" y="3356992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ru-RU" dirty="0" smtClean="0">
              <a:solidFill>
                <a:srgbClr val="FFFF00"/>
              </a:solidFill>
              <a:latin typeface="Arial Black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4797152"/>
            <a:ext cx="4248472" cy="165618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itchFamily="34" charset="0"/>
              </a:rPr>
              <a:t>Ротор генератора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>
                <a:solidFill>
                  <a:srgbClr val="C00000"/>
                </a:solidFill>
                <a:latin typeface="Arial Black" pitchFamily="34" charset="0"/>
              </a:rPr>
              <a:t>1. вал ротора;</a:t>
            </a:r>
            <a:br>
              <a:rPr lang="ru-RU" sz="2000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Arial Black" pitchFamily="34" charset="0"/>
              </a:rPr>
              <a:t>2. полюса ротора;</a:t>
            </a:r>
            <a:br>
              <a:rPr lang="ru-RU" sz="2000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Arial Black" pitchFamily="34" charset="0"/>
              </a:rPr>
              <a:t>3. обмотка возбуждения;</a:t>
            </a:r>
            <a:br>
              <a:rPr lang="ru-RU" sz="2000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Arial Black" pitchFamily="34" charset="0"/>
              </a:rPr>
              <a:t>4. контактные кольца</a:t>
            </a:r>
            <a:r>
              <a:rPr lang="ru-RU" sz="2400" dirty="0" smtClean="0">
                <a:solidFill>
                  <a:srgbClr val="C00000"/>
                </a:solidFill>
              </a:rPr>
              <a:t>.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ротор генератора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725144"/>
            <a:ext cx="2592288" cy="19442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0" y="2420888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 Black" pitchFamily="34" charset="0"/>
              </a:rPr>
              <a:t>3. Ротор</a:t>
            </a:r>
            <a:r>
              <a:rPr lang="ru-RU" sz="2000" dirty="0" smtClean="0">
                <a:latin typeface="Arial Black" pitchFamily="34" charset="0"/>
              </a:rPr>
              <a:t> </a:t>
            </a:r>
            <a:r>
              <a:rPr lang="ru-RU" sz="2000" dirty="0" smtClean="0">
                <a:solidFill>
                  <a:srgbClr val="FFFF00"/>
                </a:solidFill>
                <a:latin typeface="Arial Black" pitchFamily="34" charset="0"/>
              </a:rPr>
              <a:t>- стальной вал с расположенными на нем двумя стальными втулками клювообразной формы. Между ними находится обмотка возбуждения, выводы которой соединены с контактными кольцами. Генераторы оборудованы преимущественно цилиндрическими медными контактными кольцам</a:t>
            </a:r>
            <a:r>
              <a:rPr lang="ru-RU" sz="2000" dirty="0" smtClean="0">
                <a:solidFill>
                  <a:srgbClr val="FFFF00"/>
                </a:solidFill>
              </a:rPr>
              <a:t>и</a:t>
            </a:r>
            <a:r>
              <a:rPr lang="ru-RU" sz="2000" dirty="0" smtClean="0">
                <a:solidFill>
                  <a:srgbClr val="C00000"/>
                </a:solidFill>
              </a:rPr>
              <a:t>. </a:t>
            </a:r>
            <a:r>
              <a:rPr lang="ru-RU" sz="2000" dirty="0" smtClean="0">
                <a:solidFill>
                  <a:srgbClr val="C00000"/>
                </a:solidFill>
                <a:latin typeface="Arial Black" pitchFamily="34" charset="0"/>
              </a:rPr>
              <a:t>Основное предназначение </a:t>
            </a:r>
            <a:r>
              <a:rPr lang="ru-RU" sz="2000" b="1" dirty="0" smtClean="0">
                <a:solidFill>
                  <a:srgbClr val="C00000"/>
                </a:solidFill>
                <a:latin typeface="Arial Black" pitchFamily="34" charset="0"/>
              </a:rPr>
              <a:t>ротора</a:t>
            </a:r>
            <a:r>
              <a:rPr lang="ru-RU" sz="2000" dirty="0" smtClean="0">
                <a:solidFill>
                  <a:srgbClr val="C00000"/>
                </a:solidFill>
                <a:latin typeface="Arial Black" pitchFamily="34" charset="0"/>
              </a:rPr>
              <a:t> – создание вращающегося магнитного поля. </a:t>
            </a:r>
          </a:p>
        </p:txBody>
      </p:sp>
      <p:pic>
        <p:nvPicPr>
          <p:cNvPr id="8" name="Содержимое 3" descr="устройство генератора"/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763688" y="0"/>
            <a:ext cx="5400600" cy="24208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07904" y="4365104"/>
            <a:ext cx="3816424" cy="187220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Arial Black" pitchFamily="34" charset="0"/>
              </a:rPr>
              <a:t>Статор генератора</a:t>
            </a:r>
            <a:r>
              <a:rPr lang="ru-RU" sz="2000" dirty="0" smtClean="0">
                <a:latin typeface="Arial Black" pitchFamily="34" charset="0"/>
              </a:rPr>
              <a:t/>
            </a:r>
            <a:br>
              <a:rPr lang="ru-RU" sz="2000" dirty="0" smtClean="0">
                <a:latin typeface="Arial Black" pitchFamily="34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Arial Black" pitchFamily="34" charset="0"/>
              </a:rPr>
              <a:t>1. обмотка статора;</a:t>
            </a:r>
            <a:br>
              <a:rPr lang="ru-RU" sz="2000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Arial Black" pitchFamily="34" charset="0"/>
              </a:rPr>
              <a:t>2. выводы обмоток;</a:t>
            </a:r>
            <a:br>
              <a:rPr lang="ru-RU" sz="2000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Arial Black" pitchFamily="34" charset="0"/>
              </a:rPr>
              <a:t>3. </a:t>
            </a:r>
            <a:r>
              <a:rPr lang="ru-RU" sz="2000" dirty="0" err="1" smtClean="0">
                <a:solidFill>
                  <a:srgbClr val="C00000"/>
                </a:solidFill>
                <a:latin typeface="Arial Black" pitchFamily="34" charset="0"/>
              </a:rPr>
              <a:t>магнитопровод</a:t>
            </a:r>
            <a:r>
              <a:rPr lang="ru-RU" sz="2000" dirty="0" smtClean="0">
                <a:solidFill>
                  <a:srgbClr val="C00000"/>
                </a:solidFill>
                <a:latin typeface="Arial Black" pitchFamily="34" charset="0"/>
              </a:rPr>
              <a:t>.</a:t>
            </a:r>
            <a:endParaRPr lang="ru-RU" sz="2000" dirty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4" name="Содержимое 3" descr="статор генератора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293096"/>
            <a:ext cx="2952328" cy="230425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0" y="2276872"/>
            <a:ext cx="89644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 Black" pitchFamily="34" charset="0"/>
              </a:rPr>
              <a:t>4. Статор -</a:t>
            </a:r>
            <a:r>
              <a:rPr lang="ru-RU" sz="2400" dirty="0" smtClean="0">
                <a:latin typeface="Arial Black" pitchFamily="34" charset="0"/>
              </a:rPr>
              <a:t> </a:t>
            </a:r>
            <a:r>
              <a:rPr lang="ru-RU" sz="2400" dirty="0" smtClean="0">
                <a:solidFill>
                  <a:srgbClr val="FFFF00"/>
                </a:solidFill>
                <a:latin typeface="Arial Black" pitchFamily="34" charset="0"/>
              </a:rPr>
              <a:t>пакет, набранный из стальных листов, имеющий форму трубы. В его пазах расположена трехфазная обмотка, в которой вырабатывается мощность генератора. </a:t>
            </a:r>
            <a:r>
              <a:rPr lang="ru-RU" sz="2400" b="1" dirty="0" smtClean="0">
                <a:solidFill>
                  <a:srgbClr val="C00000"/>
                </a:solidFill>
                <a:latin typeface="Arial Black" pitchFamily="34" charset="0"/>
              </a:rPr>
              <a:t>Статор</a:t>
            </a:r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 служит для создания переменного электрического тока. </a:t>
            </a:r>
            <a:endParaRPr lang="ru-RU" sz="2400" dirty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6" name="Содержимое 3" descr="устройство генератора"/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475656" y="0"/>
            <a:ext cx="5472608" cy="22768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устройство генератора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4932040" cy="32129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5076056" y="0"/>
            <a:ext cx="38884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Arial Black" pitchFamily="34" charset="0"/>
              </a:rPr>
              <a:t>5. Сборка с выпрямительными диодами</a:t>
            </a:r>
            <a:r>
              <a:rPr lang="ru-RU" sz="2000" dirty="0" smtClean="0">
                <a:solidFill>
                  <a:srgbClr val="FFFF00"/>
                </a:solidFill>
                <a:latin typeface="Arial Black" pitchFamily="34" charset="0"/>
              </a:rPr>
              <a:t> - объединяет шесть мощных диодов, запрессованных по три в положительный и отрицательный </a:t>
            </a:r>
            <a:r>
              <a:rPr lang="ru-RU" sz="2000" dirty="0" err="1" smtClean="0">
                <a:solidFill>
                  <a:srgbClr val="FFFF00"/>
                </a:solidFill>
                <a:latin typeface="Arial Black" pitchFamily="34" charset="0"/>
              </a:rPr>
              <a:t>теплоотводы</a:t>
            </a:r>
            <a:r>
              <a:rPr lang="ru-RU" sz="2000" dirty="0" smtClean="0">
                <a:solidFill>
                  <a:srgbClr val="FFFF00"/>
                </a:solidFill>
                <a:latin typeface="Arial Black" pitchFamily="34" charset="0"/>
              </a:rPr>
              <a:t>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356992"/>
            <a:ext cx="88924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b="1" dirty="0" smtClean="0">
                <a:solidFill>
                  <a:schemeClr val="bg1"/>
                </a:solidFill>
                <a:latin typeface="Arial Black" pitchFamily="34" charset="0"/>
              </a:rPr>
              <a:t>6. Регулятор напряжения</a:t>
            </a:r>
            <a:r>
              <a:rPr lang="ru-RU" sz="2000" dirty="0" smtClean="0">
                <a:solidFill>
                  <a:schemeClr val="bg1"/>
                </a:solidFill>
                <a:latin typeface="Arial Black" pitchFamily="34" charset="0"/>
              </a:rPr>
              <a:t> - </a:t>
            </a:r>
            <a:r>
              <a:rPr lang="ru-RU" sz="2000" dirty="0" smtClean="0">
                <a:solidFill>
                  <a:srgbClr val="FFFF00"/>
                </a:solidFill>
                <a:latin typeface="Arial Black" pitchFamily="34" charset="0"/>
              </a:rPr>
              <a:t>устройство, поддерживающее напряжение бортовой сети автомобиля в заданных пределах при изменении электрической нагрузки, частоты вращения ротора генератора и температуры окружающей среды.</a:t>
            </a:r>
          </a:p>
          <a:p>
            <a:pPr lvl="0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Arial Black" pitchFamily="34" charset="0"/>
              </a:rPr>
              <a:t>7. Щеточный узел</a:t>
            </a:r>
            <a:r>
              <a:rPr lang="ru-RU" sz="2000" dirty="0" smtClean="0">
                <a:solidFill>
                  <a:schemeClr val="bg1"/>
                </a:solidFill>
                <a:latin typeface="Arial Black" pitchFamily="34" charset="0"/>
              </a:rPr>
              <a:t> – </a:t>
            </a:r>
            <a:r>
              <a:rPr lang="ru-RU" sz="2000" dirty="0" smtClean="0">
                <a:solidFill>
                  <a:srgbClr val="FFFF00"/>
                </a:solidFill>
                <a:latin typeface="Arial Black" pitchFamily="34" charset="0"/>
              </a:rPr>
              <a:t>съемная пластмассовая конструкция. В ней установлены подпружиненные щетки, контактирующие с кольцами ротора</a:t>
            </a:r>
            <a:r>
              <a:rPr lang="ru-RU" sz="2000" dirty="0" smtClean="0">
                <a:latin typeface="Arial Black" pitchFamily="34" charset="0"/>
              </a:rPr>
              <a:t>;</a:t>
            </a:r>
          </a:p>
          <a:p>
            <a:pPr lvl="0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Arial Black" pitchFamily="34" charset="0"/>
              </a:rPr>
              <a:t>8. Защитная крышка диодного модуля</a:t>
            </a:r>
            <a:r>
              <a:rPr lang="ru-RU" sz="2000" dirty="0" smtClean="0">
                <a:solidFill>
                  <a:schemeClr val="bg1"/>
                </a:solidFill>
                <a:latin typeface="Arial Black" pitchFamily="34" charset="0"/>
              </a:rPr>
              <a:t>.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302</TotalTime>
  <Words>321</Words>
  <Application>Microsoft Office PowerPoint</Application>
  <PresentationFormat>Экран (4:3)</PresentationFormat>
  <Paragraphs>29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Техническая</vt:lpstr>
      <vt:lpstr>Устройство и принцип работы автомобильного генератора </vt:lpstr>
      <vt:lpstr>Слайд 2</vt:lpstr>
      <vt:lpstr>Слайд 3</vt:lpstr>
      <vt:lpstr>Принцип работы генератора и его принципиальное конструктивное устройство одинаковы для всех автомобилей, отличаются только качеством изготовления, габаритами и расположением присоединительных узлов. </vt:lpstr>
      <vt:lpstr>Слайд 5</vt:lpstr>
      <vt:lpstr>Слайд 6</vt:lpstr>
      <vt:lpstr>Ротор генератора 1. вал ротора; 2. полюса ротора; 3. обмотка возбуждения; 4. контактные кольца.</vt:lpstr>
      <vt:lpstr>Статор генератора 1. обмотка статора; 2. выводы обмоток; 3. магнитопровод.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Устройство и принцип работы автомобильного генератора</dc:title>
  <dc:creator>Белый Волк</dc:creator>
  <cp:lastModifiedBy>пу-26</cp:lastModifiedBy>
  <cp:revision>41</cp:revision>
  <dcterms:created xsi:type="dcterms:W3CDTF">2012-12-19T17:18:00Z</dcterms:created>
  <dcterms:modified xsi:type="dcterms:W3CDTF">2013-06-22T06:59:07Z</dcterms:modified>
</cp:coreProperties>
</file>