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2" r:id="rId2"/>
    <p:sldId id="256" r:id="rId3"/>
    <p:sldId id="257" r:id="rId4"/>
    <p:sldId id="260" r:id="rId5"/>
    <p:sldId id="258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D9B3C90-8F43-442F-8BFA-D19882E91802}" type="datetimeFigureOut">
              <a:rPr lang="ru-RU" smtClean="0"/>
              <a:pPr/>
              <a:t>16.04.2013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CA3B2DF-6FEE-4046-8065-6E45F08FBB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908720"/>
            <a:ext cx="7632848" cy="280076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  <a:t>Соединение проводников в «звезду» и «треугольник».</a:t>
            </a:r>
            <a:endParaRPr lang="ru-RU" sz="44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784" y="429309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Подготовил :  Баймухамбетов Салават</a:t>
            </a:r>
            <a:endParaRPr lang="ru-RU" sz="2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pload.wikimedia.org/wikipedia/commons/f/f0/Soedinenie_obmotok_zvezdoy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42493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3718679"/>
            <a:ext cx="87849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u="sng" dirty="0">
              <a:solidFill>
                <a:srgbClr val="FF0000"/>
              </a:solidFill>
              <a:latin typeface="Arial Black" pitchFamily="34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5013176"/>
            <a:ext cx="5760640" cy="1446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 Black" pitchFamily="34" charset="0"/>
              </a:rPr>
              <a:t>Если концы фаз генератора соединить между собой в общую точку, то получится соединение                                </a:t>
            </a:r>
            <a:r>
              <a:rPr lang="ru-RU" sz="2800" b="1" u="sng" dirty="0" smtClean="0">
                <a:solidFill>
                  <a:schemeClr val="bg1"/>
                </a:solidFill>
                <a:latin typeface="Arial Black" pitchFamily="34" charset="0"/>
              </a:rPr>
              <a:t>«звездой».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upload.wikimedia.org/wikipedia/commons/a/a5/Soedinenie_obmotok_treugolnikom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87624" y="4797152"/>
            <a:ext cx="6840760" cy="20005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Если конец первой фазы соединить с началом второй фазы, конец второй фазы- с началом третьей фазы, а конец третьей фазы- с началом первой фазы, то получится соединение </a:t>
            </a:r>
          </a:p>
          <a:p>
            <a:pPr algn="ctr"/>
            <a:r>
              <a:rPr lang="ru-RU" sz="2000" b="1" dirty="0" smtClean="0">
                <a:latin typeface="Arial Black" pitchFamily="34" charset="0"/>
              </a:rPr>
              <a:t> </a:t>
            </a:r>
            <a:r>
              <a:rPr lang="ru-RU" sz="2400" b="1" u="sng" dirty="0" smtClean="0">
                <a:latin typeface="Arial Black" pitchFamily="34" charset="0"/>
              </a:rPr>
              <a:t>«треугольником»</a:t>
            </a:r>
            <a:endParaRPr lang="ru-RU" sz="24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052736"/>
            <a:ext cx="8496944" cy="55399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Такие  соединения дают более экономичный способ передачи электроэнергии. Так как для передачи э/</a:t>
            </a:r>
            <a:r>
              <a:rPr lang="ru-RU" sz="2800" dirty="0" err="1" smtClean="0">
                <a:solidFill>
                  <a:schemeClr val="bg1"/>
                </a:solidFill>
                <a:latin typeface="Arial Black" pitchFamily="34" charset="0"/>
              </a:rPr>
              <a:t>э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 от однофазного генератора к  электроприемнику требуются 2 провода, по аналогии для передачи э/</a:t>
            </a:r>
            <a:r>
              <a:rPr lang="ru-RU" sz="2800" dirty="0" err="1" smtClean="0">
                <a:solidFill>
                  <a:schemeClr val="bg1"/>
                </a:solidFill>
                <a:latin typeface="Arial Black" pitchFamily="34" charset="0"/>
              </a:rPr>
              <a:t>э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 от 3-х фазного генератора нужно 6 проводов, а соединение «звездой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» и «треугольником»  дают 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более экономичный способ передачи э/</a:t>
            </a:r>
            <a:r>
              <a:rPr lang="ru-RU" sz="2800" dirty="0" err="1" smtClean="0">
                <a:solidFill>
                  <a:schemeClr val="bg1"/>
                </a:solidFill>
                <a:latin typeface="Arial Black" pitchFamily="34" charset="0"/>
              </a:rPr>
              <a:t>э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, так как используются не 6, а 4 или 3 провода.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548680"/>
            <a:ext cx="7344816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Систему двух сдвинутых по фазе на </a:t>
            </a:r>
            <a:r>
              <a:rPr lang="ru-RU" sz="3200" b="1" dirty="0">
                <a:solidFill>
                  <a:schemeClr val="bg1"/>
                </a:solidFill>
                <a:latin typeface="Arial Black" pitchFamily="34" charset="0"/>
              </a:rPr>
              <a:t>90</a:t>
            </a:r>
            <a:r>
              <a:rPr lang="ru-RU" sz="3200" b="1" dirty="0">
                <a:solidFill>
                  <a:schemeClr val="bg1"/>
                </a:solidFill>
              </a:rPr>
              <a:t> градусов переменных токов называют </a:t>
            </a:r>
            <a:r>
              <a:rPr lang="ru-RU" sz="3600" b="1" dirty="0">
                <a:solidFill>
                  <a:schemeClr val="bg1"/>
                </a:solidFill>
              </a:rPr>
              <a:t>двухфазным током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3068960"/>
            <a:ext cx="6408712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Систему трёх сдвинутых  по фазе  друг относительно друга на 1/3 периода (j=120°) переменных токов  называют </a:t>
            </a:r>
            <a:endParaRPr lang="ru-RU" sz="3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трёхфазным </a:t>
            </a:r>
            <a:r>
              <a:rPr lang="ru-RU" sz="4000" b="1" dirty="0">
                <a:solidFill>
                  <a:schemeClr val="bg1"/>
                </a:solidFill>
              </a:rPr>
              <a:t>током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8064896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Асинхронная машина</a:t>
            </a:r>
            <a:r>
              <a:rPr lang="ru-RU" sz="2400" dirty="0" smtClean="0">
                <a:latin typeface="Arial Black" pitchFamily="34" charset="0"/>
              </a:rPr>
              <a:t> — это электрическая машина переменного тока, частота вращения ротора которой не равна частоте вращения магнитного поля, создаваемого током обмотки статора.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3861048"/>
            <a:ext cx="8208912" cy="22159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Синхронная машина</a:t>
            </a:r>
            <a:r>
              <a:rPr lang="ru-RU" sz="2400" dirty="0" smtClean="0">
                <a:latin typeface="Arial Black" pitchFamily="34" charset="0"/>
              </a:rPr>
              <a:t> — это электрическая машина переменного тока частота вращения ротора которой равна частоте вращения магнитного поля в воздушном зазоре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295</TotalTime>
  <Words>165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Родионова Т.Г.</dc:creator>
  <cp:lastModifiedBy>Родионова Т.Г.</cp:lastModifiedBy>
  <cp:revision>32</cp:revision>
  <dcterms:created xsi:type="dcterms:W3CDTF">2012-12-10T16:33:26Z</dcterms:created>
  <dcterms:modified xsi:type="dcterms:W3CDTF">2013-04-16T17:05:31Z</dcterms:modified>
</cp:coreProperties>
</file>