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615" autoAdjust="0"/>
    <p:restoredTop sz="86420" autoAdjust="0"/>
  </p:normalViewPr>
  <p:slideViewPr>
    <p:cSldViewPr>
      <p:cViewPr varScale="1">
        <p:scale>
          <a:sx n="116" d="100"/>
          <a:sy n="116" d="100"/>
        </p:scale>
        <p:origin x="-15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-300" y="-102"/>
      </p:cViewPr>
      <p:guideLst>
        <p:guide orient="horz" pos="2160"/>
        <p:guide pos="288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2DB1C3-5651-41B3-8953-6AFF08C1C90F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EA9FF-3983-48DF-9C4D-F8A907D753E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060424-C929-45EB-AF98-55CE1131BBCC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02EF5-7F9D-448E-B541-C3E28902E7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02EF5-7F9D-448E-B541-C3E28902E7F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02EF5-7F9D-448E-B541-C3E28902E7FB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02EF5-7F9D-448E-B541-C3E28902E7F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1A3A3D5-F539-4FFE-BCA5-212969C70C59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87F261D-843D-4169-BD5B-BBA356DF71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3A3D5-F539-4FFE-BCA5-212969C70C59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261D-843D-4169-BD5B-BBA356DF71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3A3D5-F539-4FFE-BCA5-212969C70C59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261D-843D-4169-BD5B-BBA356DF71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1A3A3D5-F539-4FFE-BCA5-212969C70C59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7F261D-843D-4169-BD5B-BBA356DF71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1A3A3D5-F539-4FFE-BCA5-212969C70C59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87F261D-843D-4169-BD5B-BBA356DF71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3A3D5-F539-4FFE-BCA5-212969C70C59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261D-843D-4169-BD5B-BBA356DF71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3A3D5-F539-4FFE-BCA5-212969C70C59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261D-843D-4169-BD5B-BBA356DF71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1A3A3D5-F539-4FFE-BCA5-212969C70C59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7F261D-843D-4169-BD5B-BBA356DF71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3A3D5-F539-4FFE-BCA5-212969C70C59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261D-843D-4169-BD5B-BBA356DF71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1A3A3D5-F539-4FFE-BCA5-212969C70C59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7F261D-843D-4169-BD5B-BBA356DF71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1A3A3D5-F539-4FFE-BCA5-212969C70C59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7F261D-843D-4169-BD5B-BBA356DF71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1A3A3D5-F539-4FFE-BCA5-212969C70C59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87F261D-843D-4169-BD5B-BBA356DF717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rtblog.artmaterials.com.ua/images/stories/decoupage/Decoupage-Easter-Eggs-6.jp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artblog.artmaterials.com.ua/images/stories/decoupage/Decoupage-eggs-step3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artblog.artmaterials.com.ua/images/stories/decoupage/Decoupage-eggs-step8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"/>
            <a:ext cx="7529538" cy="2071677"/>
          </a:xfrm>
        </p:spPr>
        <p:txBody>
          <a:bodyPr>
            <a:noAutofit/>
          </a:bodyPr>
          <a:lstStyle/>
          <a:p>
            <a:pPr algn="ctr"/>
            <a:r>
              <a:rPr lang="ru-RU" sz="5400" i="1" u="heavy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Оформление яиц в технике </a:t>
            </a:r>
            <a:r>
              <a:rPr lang="ru-RU" sz="5400" i="1" u="heavy" dirty="0" err="1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декупаж</a:t>
            </a:r>
            <a:endParaRPr lang="ru-RU" sz="5400" i="1" u="heavy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C:\Users\учитель\Desktop\ЯЙЦА\DSCN018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2573056" y="5786454"/>
            <a:ext cx="14044613" cy="105346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pic>
        <p:nvPicPr>
          <p:cNvPr id="2052" name="Picture 4" descr="C:\Users\учитель\Desktop\ЯЙЦА\DSCN018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928794" y="2214554"/>
            <a:ext cx="5619071" cy="42143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1" descr="C:\Users\учитель\Desktop\ЯЙЦА\DSCN0185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1214414" y="857232"/>
            <a:ext cx="6786610" cy="5214974"/>
          </a:xfrm>
          <a:prstGeom prst="rect">
            <a:avLst/>
          </a:prstGeom>
          <a:ln w="228600" cap="sq" cmpd="thickThin">
            <a:solidFill>
              <a:schemeClr val="tx2">
                <a:lumMod val="25000"/>
              </a:schemeClr>
            </a:solidFill>
            <a:prstDash val="solid"/>
            <a:miter lim="800000"/>
          </a:ln>
          <a:effectLst>
            <a:glow rad="139700">
              <a:schemeClr val="accent4">
                <a:satMod val="175000"/>
                <a:alpha val="40000"/>
              </a:schemeClr>
            </a:glow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1" descr="C:\Users\учитель\Desktop\ЯЙЦА\DSCN0169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1142976" y="714356"/>
            <a:ext cx="6929486" cy="5357850"/>
          </a:xfrm>
          <a:prstGeom prst="rect">
            <a:avLst/>
          </a:prstGeom>
          <a:ln w="228600" cap="sq" cmpd="thickThin">
            <a:solidFill>
              <a:schemeClr val="tx2">
                <a:lumMod val="25000"/>
              </a:schemeClr>
            </a:solidFill>
            <a:prstDash val="solid"/>
            <a:miter lim="800000"/>
          </a:ln>
          <a:effectLst>
            <a:glow rad="139700">
              <a:schemeClr val="accent4">
                <a:satMod val="175000"/>
                <a:alpha val="40000"/>
              </a:schemeClr>
            </a:glow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 descr="C:\Users\учитель\Desktop\ЯЙЦА\DSCN0175.jpg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857224" y="642918"/>
            <a:ext cx="6899275" cy="5500687"/>
          </a:xfrm>
          <a:prstGeom prst="rect">
            <a:avLst/>
          </a:prstGeom>
          <a:ln w="228600" cap="sq" cmpd="thickThin">
            <a:solidFill>
              <a:schemeClr val="tx2">
                <a:lumMod val="25000"/>
              </a:schemeClr>
            </a:solidFill>
            <a:prstDash val="solid"/>
            <a:miter lim="800000"/>
          </a:ln>
          <a:effectLst>
            <a:glow rad="139700">
              <a:schemeClr val="accent4">
                <a:satMod val="175000"/>
                <a:alpha val="40000"/>
              </a:schemeClr>
            </a:glow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учитель\Desktop\ЯЙЦА\DSCN0172.jpg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785786" y="571480"/>
            <a:ext cx="6929438" cy="5657850"/>
          </a:xfrm>
          <a:prstGeom prst="rect">
            <a:avLst/>
          </a:prstGeom>
          <a:ln w="228600" cap="sq" cmpd="thickThin">
            <a:solidFill>
              <a:schemeClr val="tx2">
                <a:lumMod val="25000"/>
              </a:schemeClr>
            </a:solidFill>
            <a:prstDash val="solid"/>
            <a:miter lim="800000"/>
          </a:ln>
          <a:effectLst>
            <a:glow rad="139700">
              <a:schemeClr val="accent4">
                <a:satMod val="175000"/>
                <a:alpha val="40000"/>
              </a:schemeClr>
            </a:glow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47830"/>
            <a:ext cx="8929718" cy="1623848"/>
          </a:xfrm>
        </p:spPr>
        <p:txBody>
          <a:bodyPr>
            <a:noAutofit/>
          </a:bodyPr>
          <a:lstStyle/>
          <a:p>
            <a:pPr algn="ctr"/>
            <a:r>
              <a:rPr lang="ru-RU" sz="1600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Техника </a:t>
            </a:r>
            <a:r>
              <a:rPr lang="ru-RU" sz="1600" b="1" i="1" dirty="0" err="1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декупаж</a:t>
            </a:r>
            <a:r>
              <a:rPr lang="ru-RU" sz="1600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появилась впервые в Германии в конце 15 века. В течении нескольких столетий немецкие ремесленники вырезанные из бумаги орнаменты использовали для художественного оформления мебели.</a:t>
            </a:r>
            <a:br>
              <a:rPr lang="ru-RU" sz="1600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600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Сегодня </a:t>
            </a:r>
            <a:r>
              <a:rPr lang="ru-RU" sz="1600" b="1" i="1" dirty="0" err="1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декупаж</a:t>
            </a:r>
            <a:r>
              <a:rPr lang="ru-RU" sz="1600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переживает второе рождение. Картинки вырезаются из различной бумаги, а затем приклеивают к любой поверхности. Очень популярна техника объемного </a:t>
            </a:r>
            <a:r>
              <a:rPr lang="ru-RU" sz="1600" b="1" i="1" dirty="0" err="1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декупажа</a:t>
            </a:r>
            <a:r>
              <a:rPr lang="ru-RU" sz="1600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600" b="1" i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337" name="Picture 1" descr="C:\Users\учитель\Desktop\ЯЙЦА\DSCN018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email"/>
          <a:stretch>
            <a:fillRect/>
          </a:stretch>
        </p:blipFill>
        <p:spPr bwMode="auto">
          <a:xfrm>
            <a:off x="1571604" y="2357430"/>
            <a:ext cx="5303520" cy="3977640"/>
          </a:xfrm>
          <a:prstGeom prst="rect">
            <a:avLst/>
          </a:prstGeom>
          <a:ln w="228600" cap="sq" cmpd="thickThin">
            <a:solidFill>
              <a:schemeClr val="tx2">
                <a:lumMod val="25000"/>
              </a:schemeClr>
            </a:solidFill>
            <a:prstDash val="solid"/>
            <a:miter lim="800000"/>
          </a:ln>
          <a:effectLst>
            <a:glow rad="139700">
              <a:schemeClr val="accent4">
                <a:satMod val="175000"/>
                <a:alpha val="40000"/>
              </a:schemeClr>
            </a:glow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5" name="Рисунок 13" descr="http://artblog.artmaterials.com.ua/images/stories/decoupage/Decoupage-Easter-Eggs-6s.jpg">
            <a:hlinkClick r:id="rId3" tooltip="&quot;Мастер-класс decoupage &quot;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143504" y="714356"/>
            <a:ext cx="3214710" cy="5286388"/>
          </a:xfrm>
          <a:prstGeom prst="rect">
            <a:avLst/>
          </a:prstGeom>
          <a:ln w="228600" cap="sq" cmpd="thickThin">
            <a:solidFill>
              <a:schemeClr val="tx2">
                <a:lumMod val="25000"/>
              </a:schemeClr>
            </a:solidFill>
            <a:prstDash val="solid"/>
            <a:miter lim="800000"/>
          </a:ln>
          <a:effectLst>
            <a:glow rad="139700">
              <a:schemeClr val="accent4">
                <a:satMod val="175000"/>
                <a:alpha val="40000"/>
              </a:schemeClr>
            </a:glow>
            <a:innerShdw blurRad="76200">
              <a:srgbClr val="000000"/>
            </a:innerShdw>
          </a:effectLst>
        </p:spPr>
      </p:pic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>
          <a:xfrm>
            <a:off x="214282" y="357166"/>
            <a:ext cx="4714876" cy="6116786"/>
          </a:xfrm>
        </p:spPr>
        <p:txBody>
          <a:bodyPr>
            <a:normAutofit fontScale="92500" lnSpcReduction="20000"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000" i="1" u="sng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Для работы понадобится: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- яичная скорлупа (ЦЕЛАЯ!),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- белая акриловая краска (грунт) на водной основе,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- акриловый лак на водной основе,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- колеры,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- акриловый контур 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- клей ПВА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-салфетки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- терпение и аккуратность (поскольку яичная скорлупа — материал довольно хрупок!</a:t>
            </a:r>
            <a:endParaRPr lang="ru-RU" i="1" dirty="0" smtClean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5720" y="214290"/>
            <a:ext cx="8501122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ЯЙЦА К РАБОТЕ.</a:t>
            </a:r>
          </a:p>
          <a:p>
            <a:pPr algn="ctr"/>
            <a:r>
              <a:rPr lang="ru-RU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ru-RU" b="1" i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яичной скорлупе делаем две (в противоположных сторонах)  дырочки и( методом выдувания ) выдуваем яичную массу, яйцо моем и высушиваем.</a:t>
            </a:r>
          </a:p>
          <a:p>
            <a:pPr algn="ctr"/>
            <a:r>
              <a:rPr lang="ru-RU" b="1" i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Яичную скорлупу грунтуем (покрываем тонким слоем водоэмульсионной краской с помощью губки.</a:t>
            </a:r>
          </a:p>
        </p:txBody>
      </p:sp>
      <p:pic>
        <p:nvPicPr>
          <p:cNvPr id="6" name="Рисунок 5" descr="http://artblog.artmaterials.com.ua/images/stories/decoupage/Decoupage-eggs-step3s.jpg">
            <a:hlinkClick r:id="rId2" tooltip="&quot;Заполнить мелкие неровности&quot;"/>
          </p:cNvPr>
          <p:cNvPicPr/>
          <p:nvPr/>
        </p:nvPicPr>
        <p:blipFill>
          <a:blip r:embed="rId3" cstate="email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42910" y="3071810"/>
            <a:ext cx="4929222" cy="3369953"/>
          </a:xfrm>
          <a:prstGeom prst="rect">
            <a:avLst/>
          </a:prstGeom>
          <a:ln w="88900" cap="sq" cmpd="thickThin">
            <a:solidFill>
              <a:schemeClr val="tx2">
                <a:lumMod val="25000"/>
              </a:schemeClr>
            </a:solidFill>
            <a:prstDash val="solid"/>
            <a:miter lim="800000"/>
          </a:ln>
          <a:effectLst>
            <a:glow rad="139700">
              <a:schemeClr val="accent4">
                <a:satMod val="175000"/>
                <a:alpha val="40000"/>
              </a:schemeClr>
            </a:glow>
            <a:innerShdw blurRad="76200">
              <a:srgbClr val="000000"/>
            </a:innerShdw>
          </a:effectLst>
        </p:spPr>
      </p:pic>
      <p:pic>
        <p:nvPicPr>
          <p:cNvPr id="4" name="Содержимое 3" descr="31650.jpg"/>
          <p:cNvPicPr>
            <a:picLocks noGrp="1"/>
          </p:cNvPicPr>
          <p:nvPr>
            <p:ph sz="quarter" idx="1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286380" y="2357430"/>
            <a:ext cx="3357586" cy="2500330"/>
          </a:xfrm>
          <a:prstGeom prst="rect">
            <a:avLst/>
          </a:prstGeom>
          <a:ln w="88900" cap="sq" cmpd="thickThin">
            <a:solidFill>
              <a:schemeClr val="tx2">
                <a:lumMod val="25000"/>
              </a:schemeClr>
            </a:solidFill>
            <a:prstDash val="solid"/>
            <a:miter lim="800000"/>
          </a:ln>
          <a:effectLst>
            <a:glow rad="139700">
              <a:schemeClr val="accent4">
                <a:satMod val="175000"/>
                <a:alpha val="40000"/>
              </a:schemeClr>
            </a:glow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31652.jpg"/>
          <p:cNvPicPr>
            <a:picLocks noGrp="1"/>
          </p:cNvPicPr>
          <p:nvPr>
            <p:ph sz="quarter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1214414" y="2143116"/>
            <a:ext cx="6786610" cy="4286280"/>
          </a:xfrm>
          <a:prstGeom prst="rect">
            <a:avLst/>
          </a:prstGeom>
          <a:ln w="88900" cap="sq" cmpd="thickThin">
            <a:solidFill>
              <a:schemeClr val="tx2">
                <a:lumMod val="25000"/>
              </a:schemeClr>
            </a:solidFill>
            <a:prstDash val="solid"/>
            <a:miter lim="800000"/>
          </a:ln>
          <a:effectLst>
            <a:glow rad="139700">
              <a:schemeClr val="accent4">
                <a:satMod val="175000"/>
                <a:alpha val="40000"/>
              </a:schemeClr>
            </a:glow>
            <a:innerShdw blurRad="76200">
              <a:srgbClr val="000000"/>
            </a:inn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285720" y="285728"/>
            <a:ext cx="835824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Ножницами вырезаем из салфетки нужный рисунок, убираем лишние слои салфетки. Наклеиваем мотивчики (вырезанные из салфетки, при помощи клея ПВА и кисточки так, чтобы </a:t>
            </a:r>
            <a:r>
              <a:rPr lang="ru-RU" b="1" i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небыло</a:t>
            </a:r>
            <a:r>
              <a:rPr lang="ru-RU" b="1" i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складок на рисунке.) Сушим,  покрываем акриловым контуром , раскрашиваем красками или гелем.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01122" cy="14398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Разводим белую акриловую краску с колером до получения желаемого оттенка и равномерно «</a:t>
            </a:r>
            <a:r>
              <a:rPr lang="ru-RU" sz="2000" b="1" i="1" dirty="0" err="1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чпокаем</a:t>
            </a:r>
            <a:r>
              <a:rPr lang="ru-RU" sz="2000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всё яйцо вокруг  рисунка. Сушим, покрываем 2-мя слоями лака, снова сушим.</a:t>
            </a:r>
            <a:r>
              <a:rPr lang="ru-RU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i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i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Содержимое 3" descr="31661.jpg"/>
          <p:cNvPicPr>
            <a:picLocks noGrp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85852" y="1714488"/>
            <a:ext cx="6858048" cy="4643470"/>
          </a:xfrm>
          <a:prstGeom prst="rect">
            <a:avLst/>
          </a:prstGeom>
          <a:ln w="88900" cap="sq" cmpd="thickThin">
            <a:solidFill>
              <a:schemeClr val="tx2">
                <a:lumMod val="25000"/>
              </a:schemeClr>
            </a:solidFill>
            <a:prstDash val="solid"/>
            <a:miter lim="800000"/>
          </a:ln>
          <a:effectLst>
            <a:glow rad="139700">
              <a:schemeClr val="accent4">
                <a:satMod val="175000"/>
                <a:alpha val="40000"/>
              </a:schemeClr>
            </a:glow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artblog.artmaterials.com.ua/images/stories/decoupage/Decoupage-eggs-step8s.jpg">
            <a:hlinkClick r:id="rId2" tooltip="&quot;Наносим контурный рисунок &quot;"/>
          </p:cNvPr>
          <p:cNvPicPr>
            <a:picLocks noGrp="1"/>
          </p:cNvPicPr>
          <p:nvPr>
            <p:ph sz="quarter" idx="1"/>
          </p:nvPr>
        </p:nvPicPr>
        <p:blipFill>
          <a:blip r:embed="rId3" cstate="email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285852" y="785794"/>
            <a:ext cx="6643734" cy="5429288"/>
          </a:xfrm>
          <a:prstGeom prst="rect">
            <a:avLst/>
          </a:prstGeom>
          <a:ln w="228600" cap="sq" cmpd="thickThin">
            <a:solidFill>
              <a:schemeClr val="tx2">
                <a:lumMod val="25000"/>
              </a:schemeClr>
            </a:solidFill>
            <a:prstDash val="solid"/>
            <a:miter lim="800000"/>
          </a:ln>
          <a:effectLst>
            <a:glow rad="139700">
              <a:schemeClr val="accent4">
                <a:satMod val="175000"/>
                <a:alpha val="40000"/>
              </a:schemeClr>
            </a:glow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31662.jpg"/>
          <p:cNvPicPr>
            <a:picLocks noGrp="1"/>
          </p:cNvPicPr>
          <p:nvPr>
            <p:ph sz="quarter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1214414" y="857232"/>
            <a:ext cx="6643734" cy="5214974"/>
          </a:xfrm>
          <a:prstGeom prst="rect">
            <a:avLst/>
          </a:prstGeom>
          <a:ln w="228600" cap="sq" cmpd="thickThin">
            <a:solidFill>
              <a:schemeClr val="tx2">
                <a:lumMod val="25000"/>
              </a:schemeClr>
            </a:solidFill>
            <a:prstDash val="solid"/>
            <a:miter lim="800000"/>
          </a:ln>
          <a:effectLst>
            <a:glow rad="139700">
              <a:schemeClr val="accent4">
                <a:satMod val="175000"/>
                <a:alpha val="40000"/>
              </a:schemeClr>
            </a:glow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1662.jpg"/>
          <p:cNvPicPr>
            <a:picLocks noGrp="1"/>
          </p:cNvPicPr>
          <p:nvPr>
            <p:ph sz="quarter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1214414" y="714356"/>
            <a:ext cx="6786610" cy="5429288"/>
          </a:xfrm>
          <a:prstGeom prst="rect">
            <a:avLst/>
          </a:prstGeom>
          <a:ln w="228600" cap="sq" cmpd="thickThin">
            <a:solidFill>
              <a:schemeClr val="tx2">
                <a:lumMod val="25000"/>
              </a:schemeClr>
            </a:solidFill>
            <a:prstDash val="solid"/>
            <a:miter lim="800000"/>
          </a:ln>
          <a:effectLst>
            <a:glow rad="139700">
              <a:schemeClr val="accent4">
                <a:satMod val="175000"/>
                <a:alpha val="40000"/>
              </a:schemeClr>
            </a:glow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204</Words>
  <Application>Microsoft Office PowerPoint</Application>
  <PresentationFormat>Экран (4:3)</PresentationFormat>
  <Paragraphs>19</Paragraphs>
  <Slides>13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Оформление яиц в технике декупаж</vt:lpstr>
      <vt:lpstr>Техника декупаж появилась впервые в Германии в конце 15 века. В течении нескольких столетий немецкие ремесленники вырезанные из бумаги орнаменты использовали для художественного оформления мебели. Сегодня декупаж переживает второе рождение. Картинки вырезаются из различной бумаги, а затем приклеивают к любой поверхности. Очень популярна техника объемного декупажа.</vt:lpstr>
      <vt:lpstr>Слайд 3</vt:lpstr>
      <vt:lpstr>Слайд 4</vt:lpstr>
      <vt:lpstr>Слайд 5</vt:lpstr>
      <vt:lpstr>Разводим белую акриловую краску с колером до получения желаемого оттенка и равномерно «чпокаем» всё яйцо вокруг  рисунка. Сушим, покрываем 2-мя слоями лака, снова сушим. 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</dc:creator>
  <cp:lastModifiedBy>Roman</cp:lastModifiedBy>
  <cp:revision>25</cp:revision>
  <dcterms:created xsi:type="dcterms:W3CDTF">2013-01-26T06:55:35Z</dcterms:created>
  <dcterms:modified xsi:type="dcterms:W3CDTF">2013-06-30T18:17:11Z</dcterms:modified>
</cp:coreProperties>
</file>