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59" r:id="rId4"/>
    <p:sldId id="262" r:id="rId5"/>
    <p:sldId id="263" r:id="rId6"/>
    <p:sldId id="264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24" autoAdjust="0"/>
  </p:normalViewPr>
  <p:slideViewPr>
    <p:cSldViewPr>
      <p:cViewPr varScale="1">
        <p:scale>
          <a:sx n="127" d="100"/>
          <a:sy n="127" d="100"/>
        </p:scale>
        <p:origin x="-117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200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200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20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200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 advClick="0" advTm="200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200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 advClick="0" advTm="200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200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200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200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 advClick="0" advTm="2000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30.06.2013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 advClick="0" advTm="2000">
    <p:dissolv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4.xml"/><Relationship Id="rId1" Type="http://schemas.openxmlformats.org/officeDocument/2006/relationships/audio" Target="file:///C:\Users\&#1062;&#1048;&#1060;&#1056;&#1054;&#1055;&#1040;&#1056;&#1050;\Desktop\&#1078;&#1077;&#1085;&#1103;\diskoteka_avariya_-_pesnya_pro_yayca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БЛЮДА ИЗ ЯИЦ</a:t>
            </a:r>
            <a:endParaRPr lang="ru-RU" dirty="0"/>
          </a:p>
        </p:txBody>
      </p:sp>
      <p:pic>
        <p:nvPicPr>
          <p:cNvPr id="5" name="Содержимое 4" descr="54717080_1265263159_fapshirovannuye_yayca.jpg"/>
          <p:cNvPicPr>
            <a:picLocks noGrp="1" noChangeAspect="1"/>
          </p:cNvPicPr>
          <p:nvPr>
            <p:ph sz="half" idx="1"/>
          </p:nvPr>
        </p:nvPicPr>
        <p:blipFill>
          <a:blip r:embed="rId3" cstate="email"/>
          <a:stretch>
            <a:fillRect/>
          </a:stretch>
        </p:blipFill>
        <p:spPr>
          <a:xfrm>
            <a:off x="571472" y="1857364"/>
            <a:ext cx="3857652" cy="28575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Содержимое 5" descr="9ba201830f62.jpg"/>
          <p:cNvPicPr>
            <a:picLocks noGrp="1" noChangeAspect="1"/>
          </p:cNvPicPr>
          <p:nvPr>
            <p:ph sz="half" idx="2"/>
          </p:nvPr>
        </p:nvPicPr>
        <p:blipFill>
          <a:blip r:embed="rId4" cstate="email"/>
          <a:stretch>
            <a:fillRect/>
          </a:stretch>
        </p:blipFill>
        <p:spPr>
          <a:xfrm>
            <a:off x="4648200" y="2655036"/>
            <a:ext cx="4343400" cy="2614727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diskoteka_avariya_-_pesnya_pro_yayca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email"/>
          <a:stretch>
            <a:fillRect/>
          </a:stretch>
        </p:blipFill>
        <p:spPr>
          <a:xfrm>
            <a:off x="8572528" y="6215082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 advClick="0" advTm="3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)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8">
                <p:cTn id="7" fill="remove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1269795413_eggs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57224" y="4643446"/>
            <a:ext cx="7715304" cy="165812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     Яйца — питательный       пищевой продукт, обладающий нежным, приятным вкусом.     Средняя масса куриного яйца 52 г  (от 40 до 76 г)</a:t>
            </a:r>
          </a:p>
          <a:p>
            <a:r>
              <a:rPr lang="ru-RU" sz="2000" dirty="0" smtClean="0"/>
              <a:t>Свежеснесенное яйцо имеет матовую скорлупу, лежалое — блестящую.</a:t>
            </a:r>
          </a:p>
          <a:p>
            <a:pPr algn="ctr"/>
            <a:endParaRPr lang="ru-RU" sz="2000" dirty="0"/>
          </a:p>
        </p:txBody>
      </p:sp>
    </p:spTree>
  </p:cSld>
  <p:clrMapOvr>
    <a:masterClrMapping/>
  </p:clrMapOvr>
  <p:transition spd="med" advClick="0" advTm="8000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Строение яйца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0785_001.jpg"/>
          <p:cNvPicPr>
            <a:picLocks noGrp="1" noChangeAspect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>
          <a:xfrm>
            <a:off x="642910" y="1571612"/>
            <a:ext cx="7358113" cy="48577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med" advClick="0" advTm="1900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673bdc0acefa.jpg"/>
          <p:cNvPicPr>
            <a:picLocks noGrp="1" noChangeAspect="1"/>
          </p:cNvPicPr>
          <p:nvPr>
            <p:ph type="pic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214414" y="285728"/>
            <a:ext cx="6500858" cy="371477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71942"/>
            <a:ext cx="5486400" cy="2500330"/>
          </a:xfrm>
        </p:spPr>
        <p:txBody>
          <a:bodyPr>
            <a:noAutofit/>
          </a:bodyPr>
          <a:lstStyle/>
          <a:p>
            <a:r>
              <a:rPr lang="ru-RU" sz="2000" dirty="0" smtClean="0"/>
              <a:t> На Руси принято отмечать великий православный праздник Пасху. К этому дню все хозяйки красят яйца. Их можно покрасить в шелухе от луковиц, в листьях молодой березы, в лоскутах линяющей ткани, пищевыми красителями. Перед окраской необходимо проверить пригодность яиц, а также вымыть. На яйцах не должно быть трещин</a:t>
            </a:r>
            <a:endParaRPr lang="ru-RU" sz="2000" dirty="0"/>
          </a:p>
        </p:txBody>
      </p:sp>
    </p:spTree>
  </p:cSld>
  <p:clrMapOvr>
    <a:masterClrMapping/>
  </p:clrMapOvr>
  <p:transition spd="med" advClick="0" advTm="21000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07157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sz="2200" dirty="0" smtClean="0"/>
              <a:t>В стакан наливают воду, растворяют столовую ложку соли и опускают туда яйцо . Качество определяют так:</a:t>
            </a:r>
            <a:br>
              <a:rPr lang="ru-RU" sz="22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</p:nvPr>
        </p:nvGraphicFramePr>
        <p:xfrm>
          <a:off x="214282" y="1928802"/>
          <a:ext cx="4471990" cy="3143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995"/>
                <a:gridCol w="2235995"/>
              </a:tblGrid>
              <a:tr h="41048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Качество яйца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Что происходит</a:t>
                      </a:r>
                      <a:endParaRPr lang="ru-RU" dirty="0"/>
                    </a:p>
                  </a:txBody>
                  <a:tcPr/>
                </a:tc>
              </a:tr>
              <a:tr h="708499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Яйцо свежее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Опустилось на дно стакана</a:t>
                      </a:r>
                      <a:endParaRPr lang="ru-RU" dirty="0"/>
                    </a:p>
                  </a:txBody>
                  <a:tcPr/>
                </a:tc>
              </a:tr>
              <a:tr h="1012142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Яйцо недостаточно свежее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Плавает чуть выше дна</a:t>
                      </a:r>
                      <a:endParaRPr lang="ru-RU" dirty="0"/>
                    </a:p>
                  </a:txBody>
                  <a:tcPr/>
                </a:tc>
              </a:tr>
              <a:tr h="1012142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Яйцо недоброкачественное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Остается наверху, не тонет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Содержимое 5" descr="7.JPG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tretch>
            <a:fillRect/>
          </a:stretch>
        </p:blipFill>
        <p:spPr>
          <a:xfrm rot="186868">
            <a:off x="4857750" y="2571744"/>
            <a:ext cx="4038600" cy="183506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ransition spd="med" advClick="0" advTm="15000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257816"/>
          </a:xfrm>
        </p:spPr>
        <p:txBody>
          <a:bodyPr>
            <a:normAutofit/>
          </a:bodyPr>
          <a:lstStyle/>
          <a:p>
            <a:r>
              <a:rPr lang="ru-RU" u="sng" dirty="0" smtClean="0"/>
              <a:t>Важно!</a:t>
            </a:r>
            <a:r>
              <a:rPr lang="ru-RU" dirty="0" smtClean="0"/>
              <a:t> Сваренное яйцо опускают в холодную воду, чтобы сохранить натуральный цвет желтка и облегчить чистку.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 spd="med" advClick="0" advTm="500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86454"/>
            <a:ext cx="1471594" cy="571504"/>
          </a:xfrm>
        </p:spPr>
        <p:txBody>
          <a:bodyPr>
            <a:normAutofit/>
          </a:bodyPr>
          <a:lstStyle/>
          <a:p>
            <a:r>
              <a:rPr lang="ru-RU" dirty="0" smtClean="0"/>
              <a:t>РЕЦЕПТЫ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Autofit/>
          </a:bodyPr>
          <a:lstStyle/>
          <a:p>
            <a:r>
              <a:rPr lang="ru-RU" sz="1600" dirty="0" smtClean="0"/>
              <a:t>8 яиц </a:t>
            </a:r>
            <a:br>
              <a:rPr lang="ru-RU" sz="1600" dirty="0" smtClean="0"/>
            </a:br>
            <a:r>
              <a:rPr lang="ru-RU" sz="1600" dirty="0" smtClean="0"/>
              <a:t>1\2 стакана молока </a:t>
            </a:r>
            <a:br>
              <a:rPr lang="ru-RU" sz="1600" dirty="0" smtClean="0"/>
            </a:br>
            <a:r>
              <a:rPr lang="ru-RU" sz="1600" dirty="0" smtClean="0"/>
              <a:t>2 ст. ложки сливочного  масла </a:t>
            </a:r>
            <a:br>
              <a:rPr lang="ru-RU" sz="1600" dirty="0" smtClean="0"/>
            </a:br>
            <a:r>
              <a:rPr lang="ru-RU" sz="1600" dirty="0" smtClean="0"/>
              <a:t>3—4 шт. зеленого  лука  </a:t>
            </a:r>
            <a:br>
              <a:rPr lang="ru-RU" sz="1600" dirty="0" smtClean="0"/>
            </a:br>
            <a:r>
              <a:rPr lang="ru-RU" sz="1600" dirty="0" smtClean="0"/>
              <a:t>или   1   ст.  ложка  мелко  нарезанного укропа (петрушки) </a:t>
            </a:r>
            <a:br>
              <a:rPr lang="ru-RU" sz="1600" dirty="0" smtClean="0"/>
            </a:br>
            <a:r>
              <a:rPr lang="ru-RU" sz="1600" dirty="0" smtClean="0"/>
              <a:t>или 3—4 клубня картофеля </a:t>
            </a:r>
            <a:br>
              <a:rPr lang="ru-RU" sz="1600" dirty="0" smtClean="0"/>
            </a:br>
            <a:r>
              <a:rPr lang="ru-RU" sz="1600" dirty="0" smtClean="0"/>
              <a:t>или 100—150 г  колбасы </a:t>
            </a:r>
            <a:br>
              <a:rPr lang="ru-RU" sz="1600" dirty="0" smtClean="0"/>
            </a:br>
            <a:r>
              <a:rPr lang="ru-RU" sz="1600" dirty="0" smtClean="0"/>
              <a:t>1   ст.   ложка   топленого   масла,  соль.  </a:t>
            </a:r>
          </a:p>
          <a:p>
            <a:r>
              <a:rPr lang="ru-RU" sz="1600" dirty="0" smtClean="0"/>
              <a:t>   Овощи почистить, помыть. Подготовленную омлетную массу  соединить  с  нашинкованным  зеленым  луком  (или   мелкорубленой зеленью, или жареным картофелем, или обжаренными кусочками колбасы), вылить на сковороду и жарить при закрытой крышке до готовности. </a:t>
            </a:r>
          </a:p>
          <a:p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Омлет с гренками, помидорами, зеленью и сыром</a:t>
            </a:r>
          </a:p>
          <a:p>
            <a:endParaRPr lang="ru-RU" dirty="0"/>
          </a:p>
        </p:txBody>
      </p:sp>
      <p:pic>
        <p:nvPicPr>
          <p:cNvPr id="5" name="Рисунок 4" descr="cdfc7295896a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786182" y="1500174"/>
            <a:ext cx="4714908" cy="3571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 advClick="0" advTm="25000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572140"/>
            <a:ext cx="8458200" cy="928694"/>
          </a:xfrm>
        </p:spPr>
        <p:txBody>
          <a:bodyPr/>
          <a:lstStyle/>
          <a:p>
            <a:r>
              <a:rPr lang="ru-RU" dirty="0" smtClean="0"/>
              <a:t>РЕЦЕПТЫ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Сварите вкрутую 6 яиц, очистите, ножом срежьте тупой конец, чайной ложкой выньте желток и разотрите его.</a:t>
            </a:r>
          </a:p>
          <a:p>
            <a:r>
              <a:rPr lang="ru-RU" sz="1600" dirty="0" smtClean="0"/>
              <a:t>Репчатый лук (1 шт.) мелко нарежьте и поджарьте до золотистого цвета.</a:t>
            </a:r>
          </a:p>
          <a:p>
            <a:r>
              <a:rPr lang="ru-RU" sz="1600" dirty="0" smtClean="0"/>
              <a:t>20 г сухих грибов отварите до готовности, мелко порубите, соедините с луком и желтками, все перемешайте.</a:t>
            </a:r>
          </a:p>
          <a:p>
            <a:r>
              <a:rPr lang="ru-RU" sz="1600" dirty="0" smtClean="0"/>
              <a:t>Этим фаршем заполните яйца, уложите в салатник, заправьте смесью из сметаны и томатного соуса (по 2 ч. ложки), украсьте зеленью.</a:t>
            </a:r>
          </a:p>
          <a:p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Яйца, фаршированные белыми сухими грибами</a:t>
            </a:r>
            <a:endParaRPr lang="ru-RU" sz="1800" dirty="0"/>
          </a:p>
        </p:txBody>
      </p:sp>
      <p:pic>
        <p:nvPicPr>
          <p:cNvPr id="6" name="Рисунок 5" descr="4b687c3e4268a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143372" y="1285860"/>
            <a:ext cx="4467224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 advClick="0" advTm="25000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82</TotalTime>
  <Words>256</Words>
  <Application>Microsoft Office PowerPoint</Application>
  <PresentationFormat>Экран (4:3)</PresentationFormat>
  <Paragraphs>25</Paragraphs>
  <Slides>8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БЛЮДА ИЗ ЯИЦ</vt:lpstr>
      <vt:lpstr>Слайд 2</vt:lpstr>
      <vt:lpstr>Строение яйца</vt:lpstr>
      <vt:lpstr>Слайд 4</vt:lpstr>
      <vt:lpstr>В стакан наливают воду, растворяют столовую ложку соли и опускают туда яйцо . Качество определяют так:  </vt:lpstr>
      <vt:lpstr>Важно! Сваренное яйцо опускают в холодную воду, чтобы сохранить натуральный цвет желтка и облегчить чистку. </vt:lpstr>
      <vt:lpstr>РЕЦЕПТЫ</vt:lpstr>
      <vt:lpstr>РЕЦЕПТЫ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БЛЮДА ИЗ ЯИЦ</dc:title>
  <dc:creator>Женя</dc:creator>
  <cp:lastModifiedBy>Roman</cp:lastModifiedBy>
  <cp:revision>13</cp:revision>
  <dcterms:created xsi:type="dcterms:W3CDTF">2010-05-19T10:18:07Z</dcterms:created>
  <dcterms:modified xsi:type="dcterms:W3CDTF">2013-06-30T18:17:31Z</dcterms:modified>
</cp:coreProperties>
</file>