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60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135" d="100"/>
          <a:sy n="135" d="100"/>
        </p:scale>
        <p:origin x="-9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4CEACF-338F-4851-928D-685CF73C58A7}" type="datetimeFigureOut">
              <a:rPr lang="ru-RU" smtClean="0"/>
              <a:pPr/>
              <a:t>20.07.2013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4F0368-25E3-4FA6-B298-6D4CB15941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Сложение и вычитание дробей с разными знаменателями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l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400" y="3645023"/>
            <a:ext cx="2460928" cy="19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2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Физкультминутка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58" y="2309670"/>
            <a:ext cx="5204238" cy="3135554"/>
          </a:xfrm>
        </p:spPr>
      </p:pic>
    </p:spTree>
    <p:extLst>
      <p:ext uri="{BB962C8B-B14F-4D97-AF65-F5344CB8AC3E}">
        <p14:creationId xmlns:p14="http://schemas.microsoft.com/office/powerpoint/2010/main" xmlns="" val="19802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1" y="2239431"/>
            <a:ext cx="5359271" cy="5414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Если число делится на 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996952"/>
            <a:ext cx="6356094" cy="203789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5"/>
                </a:solidFill>
              </a:rPr>
              <a:t>2</a:t>
            </a:r>
            <a:r>
              <a:rPr lang="ru-RU" dirty="0" smtClean="0"/>
              <a:t> – приседание</a:t>
            </a:r>
          </a:p>
          <a:p>
            <a:pPr algn="l"/>
            <a:r>
              <a:rPr lang="ru-RU" dirty="0" smtClean="0">
                <a:solidFill>
                  <a:schemeClr val="accent5"/>
                </a:solidFill>
              </a:rPr>
              <a:t>3</a:t>
            </a:r>
            <a:r>
              <a:rPr lang="ru-RU" dirty="0" smtClean="0"/>
              <a:t> – наклон в сторону</a:t>
            </a:r>
          </a:p>
          <a:p>
            <a:pPr algn="l"/>
            <a:r>
              <a:rPr lang="ru-RU" dirty="0" smtClean="0">
                <a:solidFill>
                  <a:schemeClr val="accent5"/>
                </a:solidFill>
              </a:rPr>
              <a:t>5</a:t>
            </a:r>
            <a:r>
              <a:rPr lang="ru-RU" dirty="0" smtClean="0"/>
              <a:t> – наклон вперёд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356992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Цветок с примерами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516" y="2060849"/>
            <a:ext cx="2592935" cy="3662090"/>
          </a:xfrm>
        </p:spPr>
      </p:pic>
    </p:spTree>
    <p:extLst>
      <p:ext uri="{BB962C8B-B14F-4D97-AF65-F5344CB8AC3E}">
        <p14:creationId xmlns:p14="http://schemas.microsoft.com/office/powerpoint/2010/main" xmlns="" val="33746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Ответы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7/10</a:t>
            </a:r>
          </a:p>
          <a:p>
            <a:pPr marL="457200" indent="-457200">
              <a:buAutoNum type="arabicPeriod"/>
            </a:pPr>
            <a:r>
              <a:rPr lang="ru-RU" dirty="0" smtClean="0"/>
              <a:t>0</a:t>
            </a:r>
          </a:p>
          <a:p>
            <a:pPr marL="457200" indent="-457200">
              <a:buAutoNum type="arabicPeriod"/>
            </a:pPr>
            <a:r>
              <a:rPr lang="ru-RU" dirty="0" smtClean="0"/>
              <a:t>29/120</a:t>
            </a:r>
          </a:p>
          <a:p>
            <a:pPr marL="457200" indent="-457200">
              <a:buAutoNum type="arabicPeriod"/>
            </a:pPr>
            <a:r>
              <a:rPr lang="ru-RU" dirty="0" smtClean="0"/>
              <a:t>37/100</a:t>
            </a:r>
          </a:p>
          <a:p>
            <a:pPr marL="457200" indent="-457200">
              <a:buAutoNum type="arabicPeriod"/>
            </a:pPr>
            <a:r>
              <a:rPr lang="ru-RU" dirty="0" smtClean="0"/>
              <a:t>1/5</a:t>
            </a:r>
          </a:p>
          <a:p>
            <a:pPr marL="457200" indent="-457200">
              <a:buAutoNum type="arabicPeriod"/>
            </a:pPr>
            <a:r>
              <a:rPr lang="ru-RU" dirty="0" smtClean="0"/>
              <a:t>3/10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295894"/>
            <a:ext cx="2880320" cy="27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8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Финиш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Задача.   </a:t>
            </a:r>
          </a:p>
          <a:p>
            <a:pPr marL="0" indent="0">
              <a:buNone/>
            </a:pPr>
            <a:r>
              <a:rPr lang="ru-RU" b="1" dirty="0" smtClean="0"/>
              <a:t>Автомобилист  планировал преодолеть весь путь за 3 часа. </a:t>
            </a:r>
            <a:r>
              <a:rPr lang="ru-RU" b="1" dirty="0"/>
              <a:t>В</a:t>
            </a:r>
            <a:r>
              <a:rPr lang="ru-RU" b="1" dirty="0" smtClean="0"/>
              <a:t> первый час он проехал 1/4 пути, во второй – на 1/6 пути больше, чем в первый час. А в третий – на 1/3 пути меньше, чем за два предыдущих часа вместе. Удалось ли ему добраться до цели?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154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Домашнее задание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№368, </a:t>
            </a:r>
          </a:p>
          <a:p>
            <a:pPr marL="0" indent="0">
              <a:buNone/>
            </a:pPr>
            <a:r>
              <a:rPr lang="ru-RU" dirty="0" smtClean="0"/>
              <a:t>№365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овторить правила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573017"/>
            <a:ext cx="2520280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3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Подведение итогов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56439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Тест</a:t>
            </a:r>
          </a:p>
          <a:p>
            <a:pPr lvl="0"/>
            <a:r>
              <a:rPr lang="ru-RU" b="1" dirty="0"/>
              <a:t>Результатом своей личной работы считаю, что я ..</a:t>
            </a:r>
            <a:endParaRPr lang="ru-RU" dirty="0"/>
          </a:p>
          <a:p>
            <a:r>
              <a:rPr lang="ru-RU" dirty="0"/>
              <a:t>А. Разобрался в теории.     В. Научился решать задачи.</a:t>
            </a:r>
          </a:p>
          <a:p>
            <a:r>
              <a:rPr lang="ru-RU" dirty="0"/>
              <a:t>С. Повторил весь ранее изученный материал.</a:t>
            </a:r>
          </a:p>
          <a:p>
            <a:pPr lvl="0"/>
            <a:r>
              <a:rPr lang="ru-RU" b="1" dirty="0"/>
              <a:t>Что   вам не хватало на уроке при решении задач?</a:t>
            </a:r>
            <a:endParaRPr lang="ru-RU" dirty="0"/>
          </a:p>
          <a:p>
            <a:r>
              <a:rPr lang="ru-RU" b="1" dirty="0"/>
              <a:t> </a:t>
            </a:r>
            <a:r>
              <a:rPr lang="ru-RU" dirty="0"/>
              <a:t>А. Знаний.  В. Времени.  С. Желания.  </a:t>
            </a:r>
            <a:r>
              <a:rPr lang="en-US" dirty="0"/>
              <a:t>D</a:t>
            </a:r>
            <a:r>
              <a:rPr lang="ru-RU" dirty="0"/>
              <a:t>.  Решал нормально.</a:t>
            </a:r>
          </a:p>
          <a:p>
            <a:pPr lvl="0"/>
            <a:r>
              <a:rPr lang="ru-RU" b="1" dirty="0"/>
              <a:t>Кто оказывал вам помощь  в преодолении трудностей на уроке?</a:t>
            </a:r>
            <a:endParaRPr lang="ru-RU" dirty="0"/>
          </a:p>
          <a:p>
            <a:r>
              <a:rPr lang="ru-RU" b="1" dirty="0"/>
              <a:t> </a:t>
            </a:r>
            <a:r>
              <a:rPr lang="ru-RU" dirty="0"/>
              <a:t>А. Одноклассники.  </a:t>
            </a:r>
            <a:r>
              <a:rPr lang="en-US" dirty="0"/>
              <a:t>B</a:t>
            </a:r>
            <a:r>
              <a:rPr lang="ru-RU" dirty="0"/>
              <a:t>.  Учитель.   С. Учебник.   </a:t>
            </a:r>
            <a:r>
              <a:rPr lang="en-US" dirty="0"/>
              <a:t>D</a:t>
            </a:r>
            <a:r>
              <a:rPr lang="ru-RU" dirty="0"/>
              <a:t>. Никто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437112"/>
            <a:ext cx="2232248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Спасибо за урок!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922" y="2119313"/>
            <a:ext cx="3409518" cy="3603625"/>
          </a:xfrm>
        </p:spPr>
      </p:pic>
    </p:spTree>
    <p:extLst>
      <p:ext uri="{BB962C8B-B14F-4D97-AF65-F5344CB8AC3E}">
        <p14:creationId xmlns:p14="http://schemas.microsoft.com/office/powerpoint/2010/main" xmlns="" val="39879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Цель урока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6860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Повторение, систематизация и применение знаний по теме «Сложение и вычитание дробей с разными знаменателями».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789040"/>
            <a:ext cx="25202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0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Проверка домашнего задания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921" y="2119313"/>
            <a:ext cx="5089521" cy="3603625"/>
          </a:xfrm>
        </p:spPr>
      </p:pic>
    </p:spTree>
    <p:extLst>
      <p:ext uri="{BB962C8B-B14F-4D97-AF65-F5344CB8AC3E}">
        <p14:creationId xmlns:p14="http://schemas.microsoft.com/office/powerpoint/2010/main" xmlns="" val="38155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Готовность к гонке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1772816"/>
            <a:ext cx="5989280" cy="31683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В чём заключается основное свойство дроби?</a:t>
            </a:r>
          </a:p>
          <a:p>
            <a:pPr lvl="0"/>
            <a:r>
              <a:rPr lang="ru-RU" b="1" dirty="0"/>
              <a:t>Что значит  сократить дробь?</a:t>
            </a:r>
          </a:p>
          <a:p>
            <a:pPr lvl="0"/>
            <a:r>
              <a:rPr lang="ru-RU" b="1" dirty="0"/>
              <a:t>Как сравнить дроби с разными знаменателями?</a:t>
            </a:r>
          </a:p>
          <a:p>
            <a:pPr lvl="0"/>
            <a:r>
              <a:rPr lang="ru-RU" b="1" dirty="0"/>
              <a:t>Как сравнить дроби с одинаковыми числителями?</a:t>
            </a:r>
          </a:p>
          <a:p>
            <a:pPr lvl="0"/>
            <a:r>
              <a:rPr lang="ru-RU" b="1" dirty="0"/>
              <a:t>Как сложить и вычесть </a:t>
            </a:r>
            <a:r>
              <a:rPr lang="ru-RU" b="1" dirty="0" smtClean="0"/>
              <a:t>дроби с разными </a:t>
            </a:r>
            <a:r>
              <a:rPr lang="ru-RU" b="1" dirty="0"/>
              <a:t>знаменателями? 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221088"/>
            <a:ext cx="2088232" cy="20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4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Составление карты гонки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4531230"/>
              </p:ext>
            </p:extLst>
          </p:nvPr>
        </p:nvGraphicFramePr>
        <p:xfrm>
          <a:off x="1463675" y="2119313"/>
          <a:ext cx="619601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338"/>
                <a:gridCol w="2065338"/>
                <a:gridCol w="2065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1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2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3</a:t>
                      </a:r>
                      <a:endParaRPr lang="ru-RU" sz="9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4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5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6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63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04864"/>
            <a:ext cx="5089521" cy="3603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836712"/>
            <a:ext cx="7012882" cy="11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67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Гонка по пересечённой местности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921" y="2119313"/>
            <a:ext cx="5089521" cy="3603625"/>
          </a:xfrm>
        </p:spPr>
      </p:pic>
    </p:spTree>
    <p:extLst>
      <p:ext uri="{BB962C8B-B14F-4D97-AF65-F5344CB8AC3E}">
        <p14:creationId xmlns:p14="http://schemas.microsoft.com/office/powerpoint/2010/main" xmlns="" val="26491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Авария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005" y="2120900"/>
            <a:ext cx="2551539" cy="360362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944" y="2119313"/>
            <a:ext cx="2552662" cy="3605212"/>
          </a:xfrm>
        </p:spPr>
      </p:pic>
    </p:spTree>
    <p:extLst>
      <p:ext uri="{BB962C8B-B14F-4D97-AF65-F5344CB8AC3E}">
        <p14:creationId xmlns:p14="http://schemas.microsoft.com/office/powerpoint/2010/main" xmlns="" val="10506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Привал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416" y="2119313"/>
            <a:ext cx="4504531" cy="3603625"/>
          </a:xfrm>
        </p:spPr>
      </p:pic>
    </p:spTree>
    <p:extLst>
      <p:ext uri="{BB962C8B-B14F-4D97-AF65-F5344CB8AC3E}">
        <p14:creationId xmlns:p14="http://schemas.microsoft.com/office/powerpoint/2010/main" xmlns="" val="17186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298</TotalTime>
  <Words>265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Сложение и вычитание дробей с разными знаменателями</vt:lpstr>
      <vt:lpstr>Цель урока</vt:lpstr>
      <vt:lpstr>Проверка домашнего задания</vt:lpstr>
      <vt:lpstr>Готовность к гонке</vt:lpstr>
      <vt:lpstr>Составление карты гонки</vt:lpstr>
      <vt:lpstr>Слайд 6</vt:lpstr>
      <vt:lpstr>Гонка по пересечённой местности</vt:lpstr>
      <vt:lpstr>Авария </vt:lpstr>
      <vt:lpstr>Привал </vt:lpstr>
      <vt:lpstr>Физкультминутка </vt:lpstr>
      <vt:lpstr>Если число делится на :</vt:lpstr>
      <vt:lpstr>Цветок с примерами</vt:lpstr>
      <vt:lpstr>Ответы </vt:lpstr>
      <vt:lpstr>Финиш </vt:lpstr>
      <vt:lpstr>Домашнее задание</vt:lpstr>
      <vt:lpstr>Подведение итогов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дробей с разными знаменателями</dc:title>
  <dc:creator>home</dc:creator>
  <cp:lastModifiedBy>Roman</cp:lastModifiedBy>
  <cp:revision>25</cp:revision>
  <dcterms:created xsi:type="dcterms:W3CDTF">2012-10-21T09:53:08Z</dcterms:created>
  <dcterms:modified xsi:type="dcterms:W3CDTF">2013-07-19T20:28:08Z</dcterms:modified>
</cp:coreProperties>
</file>