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1"/>
    <p:penClr>
      <a:srgbClr val="FF0000"/>
    </p:penClr>
  </p:showPr>
  <p:clrMru>
    <a:srgbClr val="FCD8BA"/>
    <a:srgbClr val="C50BAF"/>
    <a:srgbClr val="66FF33"/>
    <a:srgbClr val="660066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2299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4181C-D8A3-44D4-8859-32E1D57FD38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6E3E52-62FB-47E4-8F75-C978980F00CC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прыгать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CD043B1-EAD9-4296-9338-00B6D204469B}" type="parTrans" cxnId="{9EDEA25F-92A9-44CB-B0D9-5DDE04796CDF}">
      <dgm:prSet/>
      <dgm:spPr/>
      <dgm:t>
        <a:bodyPr/>
        <a:lstStyle/>
        <a:p>
          <a:endParaRPr lang="ru-RU"/>
        </a:p>
      </dgm:t>
    </dgm:pt>
    <dgm:pt modelId="{A738CDBF-797D-46A2-B212-AF36599D1884}" type="sibTrans" cxnId="{9EDEA25F-92A9-44CB-B0D9-5DDE04796CDF}">
      <dgm:prSet/>
      <dgm:spPr/>
      <dgm:t>
        <a:bodyPr/>
        <a:lstStyle/>
        <a:p>
          <a:endParaRPr lang="ru-RU"/>
        </a:p>
      </dgm:t>
    </dgm:pt>
    <dgm:pt modelId="{D99EDF88-072E-477A-855E-8BBE6BA0F29B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скакать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EC2E8551-807C-4FBE-AE69-BB6988FE3065}" type="parTrans" cxnId="{88BAAE44-55F5-4EC7-A781-D4AA4E860171}">
      <dgm:prSet/>
      <dgm:spPr/>
      <dgm:t>
        <a:bodyPr/>
        <a:lstStyle/>
        <a:p>
          <a:endParaRPr lang="ru-RU"/>
        </a:p>
      </dgm:t>
    </dgm:pt>
    <dgm:pt modelId="{E81128C2-B672-4AC5-BD76-E3EE12757142}" type="sibTrans" cxnId="{88BAAE44-55F5-4EC7-A781-D4AA4E860171}">
      <dgm:prSet/>
      <dgm:spPr/>
      <dgm:t>
        <a:bodyPr/>
        <a:lstStyle/>
        <a:p>
          <a:endParaRPr lang="ru-RU"/>
        </a:p>
      </dgm:t>
    </dgm:pt>
    <dgm:pt modelId="{663A41C9-630B-431C-A760-1B1B329BCA84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идти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B58C620-4A45-4905-BEF0-B27F43B94C5B}" type="parTrans" cxnId="{E3DCE6FA-B483-4ED7-8A89-8BFB875160EC}">
      <dgm:prSet/>
      <dgm:spPr/>
      <dgm:t>
        <a:bodyPr/>
        <a:lstStyle/>
        <a:p>
          <a:endParaRPr lang="ru-RU"/>
        </a:p>
      </dgm:t>
    </dgm:pt>
    <dgm:pt modelId="{FFEF28EA-E5AD-40BC-AA39-20E2C4A455CE}" type="sibTrans" cxnId="{E3DCE6FA-B483-4ED7-8A89-8BFB875160EC}">
      <dgm:prSet/>
      <dgm:spPr/>
      <dgm:t>
        <a:bodyPr/>
        <a:lstStyle/>
        <a:p>
          <a:endParaRPr lang="ru-RU"/>
        </a:p>
      </dgm:t>
    </dgm:pt>
    <dgm:pt modelId="{E7C6213F-4B14-4F51-8E01-562500409076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ходить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BD24E38-6F86-4CDB-A2F4-AFCA1A2E05B6}" type="parTrans" cxnId="{E419AF90-DDE2-4147-B1AC-86573E6A1FA9}">
      <dgm:prSet/>
      <dgm:spPr/>
      <dgm:t>
        <a:bodyPr/>
        <a:lstStyle/>
        <a:p>
          <a:endParaRPr lang="ru-RU"/>
        </a:p>
      </dgm:t>
    </dgm:pt>
    <dgm:pt modelId="{949F2486-1719-4486-B42C-B8EBC5B5A446}" type="sibTrans" cxnId="{E419AF90-DDE2-4147-B1AC-86573E6A1FA9}">
      <dgm:prSet/>
      <dgm:spPr/>
      <dgm:t>
        <a:bodyPr/>
        <a:lstStyle/>
        <a:p>
          <a:endParaRPr lang="ru-RU"/>
        </a:p>
      </dgm:t>
    </dgm:pt>
    <dgm:pt modelId="{1FAEA275-551D-485B-83CF-1DB7498F436A}" type="pres">
      <dgm:prSet presAssocID="{8C14181C-D8A3-44D4-8859-32E1D57FD3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C267B8-C4B1-4A73-87E4-C9A4D0F6A7A3}" type="pres">
      <dgm:prSet presAssocID="{8A6E3E52-62FB-47E4-8F75-C978980F00CC}" presName="compNode" presStyleCnt="0"/>
      <dgm:spPr/>
    </dgm:pt>
    <dgm:pt modelId="{B7DF7ED9-BB12-4F23-A5C9-50EEA11AECCD}" type="pres">
      <dgm:prSet presAssocID="{8A6E3E52-62FB-47E4-8F75-C978980F00CC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5F08B3-2CD8-4566-AC18-5EA516CB1C4A}" type="pres">
      <dgm:prSet presAssocID="{8A6E3E52-62FB-47E4-8F75-C978980F00CC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188EC-F682-4A04-B78C-7555E1351FF6}" type="pres">
      <dgm:prSet presAssocID="{A738CDBF-797D-46A2-B212-AF36599D188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9EFCB6-9961-4755-8305-CF26845B3941}" type="pres">
      <dgm:prSet presAssocID="{D99EDF88-072E-477A-855E-8BBE6BA0F29B}" presName="compNode" presStyleCnt="0"/>
      <dgm:spPr/>
    </dgm:pt>
    <dgm:pt modelId="{444B0EDB-C7BF-428A-8797-FC0F0EF22574}" type="pres">
      <dgm:prSet presAssocID="{D99EDF88-072E-477A-855E-8BBE6BA0F29B}" presName="pictRect" presStyleLbl="node1" presStyleIdx="1" presStyleCnt="4" custScaleX="502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6B3F94-88B0-4635-8AB7-8E516EAFA28A}" type="pres">
      <dgm:prSet presAssocID="{D99EDF88-072E-477A-855E-8BBE6BA0F29B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D50F9-6985-405B-9A3C-429D701153F1}" type="pres">
      <dgm:prSet presAssocID="{E81128C2-B672-4AC5-BD76-E3EE1275714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853D076-21E8-4A29-8E72-68C7A907E487}" type="pres">
      <dgm:prSet presAssocID="{663A41C9-630B-431C-A760-1B1B329BCA84}" presName="compNode" presStyleCnt="0"/>
      <dgm:spPr/>
    </dgm:pt>
    <dgm:pt modelId="{58B77811-956F-46C1-973E-A04CA2E644DA}" type="pres">
      <dgm:prSet presAssocID="{663A41C9-630B-431C-A760-1B1B329BCA84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230E78E-F869-44AE-BB45-6313FF4B7788}" type="pres">
      <dgm:prSet presAssocID="{663A41C9-630B-431C-A760-1B1B329BCA8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0E761-6161-4FB1-9702-8FC18829532F}" type="pres">
      <dgm:prSet presAssocID="{FFEF28EA-E5AD-40BC-AA39-20E2C4A455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5AA02B-B712-4759-9066-CF3E3C85CAB4}" type="pres">
      <dgm:prSet presAssocID="{E7C6213F-4B14-4F51-8E01-562500409076}" presName="compNode" presStyleCnt="0"/>
      <dgm:spPr/>
    </dgm:pt>
    <dgm:pt modelId="{99E511BC-0C97-48B3-853F-1C614F70105C}" type="pres">
      <dgm:prSet presAssocID="{E7C6213F-4B14-4F51-8E01-562500409076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B5FAED9-C4FE-456F-9DCF-10B8394DEAB5}" type="pres">
      <dgm:prSet presAssocID="{E7C6213F-4B14-4F51-8E01-562500409076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E70A7-ADD0-40AB-AC7C-64BBE36F9F54}" type="presOf" srcId="{D99EDF88-072E-477A-855E-8BBE6BA0F29B}" destId="{876B3F94-88B0-4635-8AB7-8E516EAFA28A}" srcOrd="0" destOrd="0" presId="urn:microsoft.com/office/officeart/2005/8/layout/pList1"/>
    <dgm:cxn modelId="{E419AF90-DDE2-4147-B1AC-86573E6A1FA9}" srcId="{8C14181C-D8A3-44D4-8859-32E1D57FD380}" destId="{E7C6213F-4B14-4F51-8E01-562500409076}" srcOrd="3" destOrd="0" parTransId="{3BD24E38-6F86-4CDB-A2F4-AFCA1A2E05B6}" sibTransId="{949F2486-1719-4486-B42C-B8EBC5B5A446}"/>
    <dgm:cxn modelId="{5CD2E8E1-1704-4906-B045-737FA475A39E}" type="presOf" srcId="{8A6E3E52-62FB-47E4-8F75-C978980F00CC}" destId="{795F08B3-2CD8-4566-AC18-5EA516CB1C4A}" srcOrd="0" destOrd="0" presId="urn:microsoft.com/office/officeart/2005/8/layout/pList1"/>
    <dgm:cxn modelId="{E3DCE6FA-B483-4ED7-8A89-8BFB875160EC}" srcId="{8C14181C-D8A3-44D4-8859-32E1D57FD380}" destId="{663A41C9-630B-431C-A760-1B1B329BCA84}" srcOrd="2" destOrd="0" parTransId="{5B58C620-4A45-4905-BEF0-B27F43B94C5B}" sibTransId="{FFEF28EA-E5AD-40BC-AA39-20E2C4A455CE}"/>
    <dgm:cxn modelId="{1B9EF0CC-1846-4F81-98BB-D6E0C995C78C}" type="presOf" srcId="{A738CDBF-797D-46A2-B212-AF36599D1884}" destId="{2EB188EC-F682-4A04-B78C-7555E1351FF6}" srcOrd="0" destOrd="0" presId="urn:microsoft.com/office/officeart/2005/8/layout/pList1"/>
    <dgm:cxn modelId="{345E60E3-4E77-4569-B5AA-313388B842E7}" type="presOf" srcId="{FFEF28EA-E5AD-40BC-AA39-20E2C4A455CE}" destId="{E260E761-6161-4FB1-9702-8FC18829532F}" srcOrd="0" destOrd="0" presId="urn:microsoft.com/office/officeart/2005/8/layout/pList1"/>
    <dgm:cxn modelId="{E90C99F8-9D85-4C8B-98C1-1816F586FEC7}" type="presOf" srcId="{8C14181C-D8A3-44D4-8859-32E1D57FD380}" destId="{1FAEA275-551D-485B-83CF-1DB7498F436A}" srcOrd="0" destOrd="0" presId="urn:microsoft.com/office/officeart/2005/8/layout/pList1"/>
    <dgm:cxn modelId="{35CB478E-07C1-4C20-9460-BCF2F6911223}" type="presOf" srcId="{E81128C2-B672-4AC5-BD76-E3EE12757142}" destId="{FA5D50F9-6985-405B-9A3C-429D701153F1}" srcOrd="0" destOrd="0" presId="urn:microsoft.com/office/officeart/2005/8/layout/pList1"/>
    <dgm:cxn modelId="{88BAAE44-55F5-4EC7-A781-D4AA4E860171}" srcId="{8C14181C-D8A3-44D4-8859-32E1D57FD380}" destId="{D99EDF88-072E-477A-855E-8BBE6BA0F29B}" srcOrd="1" destOrd="0" parTransId="{EC2E8551-807C-4FBE-AE69-BB6988FE3065}" sibTransId="{E81128C2-B672-4AC5-BD76-E3EE12757142}"/>
    <dgm:cxn modelId="{59EEBD6A-3F32-4146-9C87-B13F501E5301}" type="presOf" srcId="{663A41C9-630B-431C-A760-1B1B329BCA84}" destId="{1230E78E-F869-44AE-BB45-6313FF4B7788}" srcOrd="0" destOrd="0" presId="urn:microsoft.com/office/officeart/2005/8/layout/pList1"/>
    <dgm:cxn modelId="{9EDEA25F-92A9-44CB-B0D9-5DDE04796CDF}" srcId="{8C14181C-D8A3-44D4-8859-32E1D57FD380}" destId="{8A6E3E52-62FB-47E4-8F75-C978980F00CC}" srcOrd="0" destOrd="0" parTransId="{3CD043B1-EAD9-4296-9338-00B6D204469B}" sibTransId="{A738CDBF-797D-46A2-B212-AF36599D1884}"/>
    <dgm:cxn modelId="{66606094-727F-4CC5-A7DA-26C7CF7A9484}" type="presOf" srcId="{E7C6213F-4B14-4F51-8E01-562500409076}" destId="{1B5FAED9-C4FE-456F-9DCF-10B8394DEAB5}" srcOrd="0" destOrd="0" presId="urn:microsoft.com/office/officeart/2005/8/layout/pList1"/>
    <dgm:cxn modelId="{A33D2185-8E4D-4F31-AFC3-89655732C6B9}" type="presParOf" srcId="{1FAEA275-551D-485B-83CF-1DB7498F436A}" destId="{35C267B8-C4B1-4A73-87E4-C9A4D0F6A7A3}" srcOrd="0" destOrd="0" presId="urn:microsoft.com/office/officeart/2005/8/layout/pList1"/>
    <dgm:cxn modelId="{C90641DD-252A-4401-BAD8-3A9C513C7D80}" type="presParOf" srcId="{35C267B8-C4B1-4A73-87E4-C9A4D0F6A7A3}" destId="{B7DF7ED9-BB12-4F23-A5C9-50EEA11AECCD}" srcOrd="0" destOrd="0" presId="urn:microsoft.com/office/officeart/2005/8/layout/pList1"/>
    <dgm:cxn modelId="{237A2D72-314D-4F82-990B-6D624FE09322}" type="presParOf" srcId="{35C267B8-C4B1-4A73-87E4-C9A4D0F6A7A3}" destId="{795F08B3-2CD8-4566-AC18-5EA516CB1C4A}" srcOrd="1" destOrd="0" presId="urn:microsoft.com/office/officeart/2005/8/layout/pList1"/>
    <dgm:cxn modelId="{E374B383-0869-4F0D-9553-A4B4BA0FE0F8}" type="presParOf" srcId="{1FAEA275-551D-485B-83CF-1DB7498F436A}" destId="{2EB188EC-F682-4A04-B78C-7555E1351FF6}" srcOrd="1" destOrd="0" presId="urn:microsoft.com/office/officeart/2005/8/layout/pList1"/>
    <dgm:cxn modelId="{26C6868C-465A-4C31-994C-BEF5135B4375}" type="presParOf" srcId="{1FAEA275-551D-485B-83CF-1DB7498F436A}" destId="{169EFCB6-9961-4755-8305-CF26845B3941}" srcOrd="2" destOrd="0" presId="urn:microsoft.com/office/officeart/2005/8/layout/pList1"/>
    <dgm:cxn modelId="{922532C7-CDF6-4EEA-BE3A-18528102B3C8}" type="presParOf" srcId="{169EFCB6-9961-4755-8305-CF26845B3941}" destId="{444B0EDB-C7BF-428A-8797-FC0F0EF22574}" srcOrd="0" destOrd="0" presId="urn:microsoft.com/office/officeart/2005/8/layout/pList1"/>
    <dgm:cxn modelId="{BE706E05-3A41-4867-ADD9-5FAD9E833096}" type="presParOf" srcId="{169EFCB6-9961-4755-8305-CF26845B3941}" destId="{876B3F94-88B0-4635-8AB7-8E516EAFA28A}" srcOrd="1" destOrd="0" presId="urn:microsoft.com/office/officeart/2005/8/layout/pList1"/>
    <dgm:cxn modelId="{F58FDC25-4744-420C-981D-9EEBD9545E50}" type="presParOf" srcId="{1FAEA275-551D-485B-83CF-1DB7498F436A}" destId="{FA5D50F9-6985-405B-9A3C-429D701153F1}" srcOrd="3" destOrd="0" presId="urn:microsoft.com/office/officeart/2005/8/layout/pList1"/>
    <dgm:cxn modelId="{4BEE0050-5CA4-4689-8060-6F503DA37954}" type="presParOf" srcId="{1FAEA275-551D-485B-83CF-1DB7498F436A}" destId="{0853D076-21E8-4A29-8E72-68C7A907E487}" srcOrd="4" destOrd="0" presId="urn:microsoft.com/office/officeart/2005/8/layout/pList1"/>
    <dgm:cxn modelId="{EFB0047A-66AE-420D-88E0-B9A5E33FBD15}" type="presParOf" srcId="{0853D076-21E8-4A29-8E72-68C7A907E487}" destId="{58B77811-956F-46C1-973E-A04CA2E644DA}" srcOrd="0" destOrd="0" presId="urn:microsoft.com/office/officeart/2005/8/layout/pList1"/>
    <dgm:cxn modelId="{F3AFE745-B95F-49C8-8084-152AEB7E6830}" type="presParOf" srcId="{0853D076-21E8-4A29-8E72-68C7A907E487}" destId="{1230E78E-F869-44AE-BB45-6313FF4B7788}" srcOrd="1" destOrd="0" presId="urn:microsoft.com/office/officeart/2005/8/layout/pList1"/>
    <dgm:cxn modelId="{0B46C71F-CF80-4F0D-B84B-C3BFB693A774}" type="presParOf" srcId="{1FAEA275-551D-485B-83CF-1DB7498F436A}" destId="{E260E761-6161-4FB1-9702-8FC18829532F}" srcOrd="5" destOrd="0" presId="urn:microsoft.com/office/officeart/2005/8/layout/pList1"/>
    <dgm:cxn modelId="{B8DDD8D5-B35D-4D78-A4F1-7C9E324252CA}" type="presParOf" srcId="{1FAEA275-551D-485B-83CF-1DB7498F436A}" destId="{B65AA02B-B712-4759-9066-CF3E3C85CAB4}" srcOrd="6" destOrd="0" presId="urn:microsoft.com/office/officeart/2005/8/layout/pList1"/>
    <dgm:cxn modelId="{C8344318-3EF6-4539-95EE-59732C4F7EE8}" type="presParOf" srcId="{B65AA02B-B712-4759-9066-CF3E3C85CAB4}" destId="{99E511BC-0C97-48B3-853F-1C614F70105C}" srcOrd="0" destOrd="0" presId="urn:microsoft.com/office/officeart/2005/8/layout/pList1"/>
    <dgm:cxn modelId="{ED1A8D0E-9B1A-4DA6-8A70-0440CC77C561}" type="presParOf" srcId="{B65AA02B-B712-4759-9066-CF3E3C85CAB4}" destId="{1B5FAED9-C4FE-456F-9DCF-10B8394DEAB5}" srcOrd="1" destOrd="0" presId="urn:microsoft.com/office/officeart/2005/8/layout/p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64B8C-9CC0-4DE1-B8EC-B5278C26FC0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480764-2DC0-4443-94EA-8AF2BF42808E}">
      <dgm:prSet phldrT="[Текст]"/>
      <dgm:spPr/>
      <dgm:t>
        <a:bodyPr/>
        <a:lstStyle/>
        <a:p>
          <a:r>
            <a:rPr lang="ru-RU" dirty="0" smtClean="0"/>
            <a:t>тропка</a:t>
          </a:r>
          <a:endParaRPr lang="ru-RU" dirty="0"/>
        </a:p>
      </dgm:t>
    </dgm:pt>
    <dgm:pt modelId="{3DEDBC54-AE80-4CD9-A262-CA5A0C284AE3}" type="parTrans" cxnId="{C81C4CC1-62DD-4E27-8F45-9574902A8B48}">
      <dgm:prSet/>
      <dgm:spPr/>
      <dgm:t>
        <a:bodyPr/>
        <a:lstStyle/>
        <a:p>
          <a:endParaRPr lang="ru-RU"/>
        </a:p>
      </dgm:t>
    </dgm:pt>
    <dgm:pt modelId="{28800FAE-6505-4B63-898C-3194C95E5008}" type="sibTrans" cxnId="{C81C4CC1-62DD-4E27-8F45-9574902A8B48}">
      <dgm:prSet/>
      <dgm:spPr/>
      <dgm:t>
        <a:bodyPr/>
        <a:lstStyle/>
        <a:p>
          <a:endParaRPr lang="ru-RU"/>
        </a:p>
      </dgm:t>
    </dgm:pt>
    <dgm:pt modelId="{EA2195FA-F64D-4A2F-B3E8-0DE0B0993F8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дорожка</a:t>
          </a:r>
          <a:endParaRPr lang="ru-RU" dirty="0">
            <a:solidFill>
              <a:srgbClr val="FF0000"/>
            </a:solidFill>
          </a:endParaRPr>
        </a:p>
      </dgm:t>
    </dgm:pt>
    <dgm:pt modelId="{E83A9DF6-264E-4ED9-95B9-8A80C616E586}" type="parTrans" cxnId="{5906C3D7-F019-4A55-8E68-C74138D586F5}">
      <dgm:prSet/>
      <dgm:spPr/>
      <dgm:t>
        <a:bodyPr/>
        <a:lstStyle/>
        <a:p>
          <a:endParaRPr lang="ru-RU"/>
        </a:p>
      </dgm:t>
    </dgm:pt>
    <dgm:pt modelId="{64BFA442-59DE-4FDE-B65A-E998D4E634E6}" type="sibTrans" cxnId="{5906C3D7-F019-4A55-8E68-C74138D586F5}">
      <dgm:prSet/>
      <dgm:spPr/>
      <dgm:t>
        <a:bodyPr/>
        <a:lstStyle/>
        <a:p>
          <a:endParaRPr lang="ru-RU"/>
        </a:p>
      </dgm:t>
    </dgm:pt>
    <dgm:pt modelId="{76B50C62-6497-48C7-A755-27CDECB80F7F}">
      <dgm:prSet phldrT="[Текст]"/>
      <dgm:spPr/>
      <dgm:t>
        <a:bodyPr/>
        <a:lstStyle/>
        <a:p>
          <a:r>
            <a:rPr lang="ru-RU" dirty="0" smtClean="0"/>
            <a:t>здание</a:t>
          </a:r>
          <a:endParaRPr lang="ru-RU" dirty="0"/>
        </a:p>
      </dgm:t>
    </dgm:pt>
    <dgm:pt modelId="{E7AA70AD-2125-4145-96AE-227CDD70D433}" type="parTrans" cxnId="{1551D195-89FB-460E-91EB-B92068DD1E01}">
      <dgm:prSet/>
      <dgm:spPr/>
      <dgm:t>
        <a:bodyPr/>
        <a:lstStyle/>
        <a:p>
          <a:endParaRPr lang="ru-RU"/>
        </a:p>
      </dgm:t>
    </dgm:pt>
    <dgm:pt modelId="{B5549084-4A0B-4ABB-9B78-05CD6AC69C8F}" type="sibTrans" cxnId="{1551D195-89FB-460E-91EB-B92068DD1E01}">
      <dgm:prSet/>
      <dgm:spPr/>
      <dgm:t>
        <a:bodyPr/>
        <a:lstStyle/>
        <a:p>
          <a:endParaRPr lang="ru-RU"/>
        </a:p>
      </dgm:t>
    </dgm:pt>
    <dgm:pt modelId="{0EED0677-088D-4679-8981-11E46F148EC1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дом</a:t>
          </a:r>
          <a:endParaRPr lang="ru-RU" dirty="0">
            <a:solidFill>
              <a:srgbClr val="FF0000"/>
            </a:solidFill>
          </a:endParaRPr>
        </a:p>
      </dgm:t>
    </dgm:pt>
    <dgm:pt modelId="{1C469B5B-08D5-4698-B696-DD69E0F9A1FF}" type="parTrans" cxnId="{5F888210-3E49-4F80-A516-B8EE01CB67C0}">
      <dgm:prSet/>
      <dgm:spPr/>
      <dgm:t>
        <a:bodyPr/>
        <a:lstStyle/>
        <a:p>
          <a:endParaRPr lang="ru-RU"/>
        </a:p>
      </dgm:t>
    </dgm:pt>
    <dgm:pt modelId="{1F7033D3-20D3-4A34-8B42-63BCF0177265}" type="sibTrans" cxnId="{5F888210-3E49-4F80-A516-B8EE01CB67C0}">
      <dgm:prSet/>
      <dgm:spPr/>
      <dgm:t>
        <a:bodyPr/>
        <a:lstStyle/>
        <a:p>
          <a:endParaRPr lang="ru-RU"/>
        </a:p>
      </dgm:t>
    </dgm:pt>
    <dgm:pt modelId="{B5EEB70A-606D-41BC-9A26-9A311C18BB0C}" type="pres">
      <dgm:prSet presAssocID="{45F64B8C-9CC0-4DE1-B8EC-B5278C26FC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C6424B-7853-443F-A5B8-6C36F3640C99}" type="pres">
      <dgm:prSet presAssocID="{7D480764-2DC0-4443-94EA-8AF2BF42808E}" presName="compNode" presStyleCnt="0"/>
      <dgm:spPr/>
    </dgm:pt>
    <dgm:pt modelId="{40AD3ECB-22A8-48EB-B8D0-20C5D92E89D8}" type="pres">
      <dgm:prSet presAssocID="{7D480764-2DC0-4443-94EA-8AF2BF42808E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D20104-C74A-48A7-92DD-076A8836C743}" type="pres">
      <dgm:prSet presAssocID="{7D480764-2DC0-4443-94EA-8AF2BF42808E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7897D-4B41-47FB-907A-762D00320C24}" type="pres">
      <dgm:prSet presAssocID="{28800FAE-6505-4B63-898C-3194C95E500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C3995A-D92E-4A91-B7FA-CBD8E67C14D3}" type="pres">
      <dgm:prSet presAssocID="{EA2195FA-F64D-4A2F-B3E8-0DE0B0993F85}" presName="compNode" presStyleCnt="0"/>
      <dgm:spPr/>
    </dgm:pt>
    <dgm:pt modelId="{2F1852A5-E8F1-4D29-B46C-9428F3EA2090}" type="pres">
      <dgm:prSet presAssocID="{EA2195FA-F64D-4A2F-B3E8-0DE0B0993F85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6C65456-762E-4164-93D9-62A65C8C2D97}" type="pres">
      <dgm:prSet presAssocID="{EA2195FA-F64D-4A2F-B3E8-0DE0B0993F85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4AA1D-9BD0-4F0B-B61F-C52D0384671A}" type="pres">
      <dgm:prSet presAssocID="{64BFA442-59DE-4FDE-B65A-E998D4E634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0459D95-DBD0-4A0D-8D66-39700D059EA7}" type="pres">
      <dgm:prSet presAssocID="{76B50C62-6497-48C7-A755-27CDECB80F7F}" presName="compNode" presStyleCnt="0"/>
      <dgm:spPr/>
    </dgm:pt>
    <dgm:pt modelId="{E1675824-2998-412E-B84C-7EC1D18D0A09}" type="pres">
      <dgm:prSet presAssocID="{76B50C62-6497-48C7-A755-27CDECB80F7F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3A82C70-5731-44CA-968B-B05B938A8B2C}" type="pres">
      <dgm:prSet presAssocID="{76B50C62-6497-48C7-A755-27CDECB80F7F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5DE47-A4B3-45E3-A049-6DC5903A3051}" type="pres">
      <dgm:prSet presAssocID="{B5549084-4A0B-4ABB-9B78-05CD6AC69C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0B0C16-702D-4AFA-98A3-FEFCE18D31B6}" type="pres">
      <dgm:prSet presAssocID="{0EED0677-088D-4679-8981-11E46F148EC1}" presName="compNode" presStyleCnt="0"/>
      <dgm:spPr/>
    </dgm:pt>
    <dgm:pt modelId="{C9F416BA-7DEF-412F-B083-7CC32BA9615A}" type="pres">
      <dgm:prSet presAssocID="{0EED0677-088D-4679-8981-11E46F148EC1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33204BF-831B-47E6-8775-1AAB9FFC7F27}" type="pres">
      <dgm:prSet presAssocID="{0EED0677-088D-4679-8981-11E46F148EC1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402B44-56C4-47F1-9EB7-7F7EA3F437BD}" type="presOf" srcId="{64BFA442-59DE-4FDE-B65A-E998D4E634E6}" destId="{3174AA1D-9BD0-4F0B-B61F-C52D0384671A}" srcOrd="0" destOrd="0" presId="urn:microsoft.com/office/officeart/2005/8/layout/pList1"/>
    <dgm:cxn modelId="{C81C4CC1-62DD-4E27-8F45-9574902A8B48}" srcId="{45F64B8C-9CC0-4DE1-B8EC-B5278C26FC03}" destId="{7D480764-2DC0-4443-94EA-8AF2BF42808E}" srcOrd="0" destOrd="0" parTransId="{3DEDBC54-AE80-4CD9-A262-CA5A0C284AE3}" sibTransId="{28800FAE-6505-4B63-898C-3194C95E5008}"/>
    <dgm:cxn modelId="{1551D195-89FB-460E-91EB-B92068DD1E01}" srcId="{45F64B8C-9CC0-4DE1-B8EC-B5278C26FC03}" destId="{76B50C62-6497-48C7-A755-27CDECB80F7F}" srcOrd="2" destOrd="0" parTransId="{E7AA70AD-2125-4145-96AE-227CDD70D433}" sibTransId="{B5549084-4A0B-4ABB-9B78-05CD6AC69C8F}"/>
    <dgm:cxn modelId="{A30BFAFC-7397-446E-8284-AF3F6CC8488F}" type="presOf" srcId="{0EED0677-088D-4679-8981-11E46F148EC1}" destId="{133204BF-831B-47E6-8775-1AAB9FFC7F27}" srcOrd="0" destOrd="0" presId="urn:microsoft.com/office/officeart/2005/8/layout/pList1"/>
    <dgm:cxn modelId="{E7D3FBF8-2B1F-4B04-AB23-C708D7E46086}" type="presOf" srcId="{45F64B8C-9CC0-4DE1-B8EC-B5278C26FC03}" destId="{B5EEB70A-606D-41BC-9A26-9A311C18BB0C}" srcOrd="0" destOrd="0" presId="urn:microsoft.com/office/officeart/2005/8/layout/pList1"/>
    <dgm:cxn modelId="{5F888210-3E49-4F80-A516-B8EE01CB67C0}" srcId="{45F64B8C-9CC0-4DE1-B8EC-B5278C26FC03}" destId="{0EED0677-088D-4679-8981-11E46F148EC1}" srcOrd="3" destOrd="0" parTransId="{1C469B5B-08D5-4698-B696-DD69E0F9A1FF}" sibTransId="{1F7033D3-20D3-4A34-8B42-63BCF0177265}"/>
    <dgm:cxn modelId="{5906C3D7-F019-4A55-8E68-C74138D586F5}" srcId="{45F64B8C-9CC0-4DE1-B8EC-B5278C26FC03}" destId="{EA2195FA-F64D-4A2F-B3E8-0DE0B0993F85}" srcOrd="1" destOrd="0" parTransId="{E83A9DF6-264E-4ED9-95B9-8A80C616E586}" sibTransId="{64BFA442-59DE-4FDE-B65A-E998D4E634E6}"/>
    <dgm:cxn modelId="{741B4068-0B88-40B4-80FC-9F135E745A67}" type="presOf" srcId="{28800FAE-6505-4B63-898C-3194C95E5008}" destId="{74B7897D-4B41-47FB-907A-762D00320C24}" srcOrd="0" destOrd="0" presId="urn:microsoft.com/office/officeart/2005/8/layout/pList1"/>
    <dgm:cxn modelId="{5234C88B-A028-4064-B4C2-3B8C902979D8}" type="presOf" srcId="{7D480764-2DC0-4443-94EA-8AF2BF42808E}" destId="{B4D20104-C74A-48A7-92DD-076A8836C743}" srcOrd="0" destOrd="0" presId="urn:microsoft.com/office/officeart/2005/8/layout/pList1"/>
    <dgm:cxn modelId="{4A7B1758-16CD-48A3-B1AB-5F984561CAB9}" type="presOf" srcId="{76B50C62-6497-48C7-A755-27CDECB80F7F}" destId="{C3A82C70-5731-44CA-968B-B05B938A8B2C}" srcOrd="0" destOrd="0" presId="urn:microsoft.com/office/officeart/2005/8/layout/pList1"/>
    <dgm:cxn modelId="{9B7017B9-CCE0-4469-B510-B88B119A6643}" type="presOf" srcId="{B5549084-4A0B-4ABB-9B78-05CD6AC69C8F}" destId="{E7D5DE47-A4B3-45E3-A049-6DC5903A3051}" srcOrd="0" destOrd="0" presId="urn:microsoft.com/office/officeart/2005/8/layout/pList1"/>
    <dgm:cxn modelId="{CD5B3D10-9C67-4707-B8D9-0A397ABBD743}" type="presOf" srcId="{EA2195FA-F64D-4A2F-B3E8-0DE0B0993F85}" destId="{16C65456-762E-4164-93D9-62A65C8C2D97}" srcOrd="0" destOrd="0" presId="urn:microsoft.com/office/officeart/2005/8/layout/pList1"/>
    <dgm:cxn modelId="{5F83355C-17CA-4DA5-9873-AAF86DF1D008}" type="presParOf" srcId="{B5EEB70A-606D-41BC-9A26-9A311C18BB0C}" destId="{6BC6424B-7853-443F-A5B8-6C36F3640C99}" srcOrd="0" destOrd="0" presId="urn:microsoft.com/office/officeart/2005/8/layout/pList1"/>
    <dgm:cxn modelId="{A6F711C8-41A7-4758-87F6-7B15E9E994A1}" type="presParOf" srcId="{6BC6424B-7853-443F-A5B8-6C36F3640C99}" destId="{40AD3ECB-22A8-48EB-B8D0-20C5D92E89D8}" srcOrd="0" destOrd="0" presId="urn:microsoft.com/office/officeart/2005/8/layout/pList1"/>
    <dgm:cxn modelId="{1E7ED797-A6D1-4DC9-AE18-7D290E23DFAB}" type="presParOf" srcId="{6BC6424B-7853-443F-A5B8-6C36F3640C99}" destId="{B4D20104-C74A-48A7-92DD-076A8836C743}" srcOrd="1" destOrd="0" presId="urn:microsoft.com/office/officeart/2005/8/layout/pList1"/>
    <dgm:cxn modelId="{93F623AF-5907-41EF-ADD7-34618396EBD1}" type="presParOf" srcId="{B5EEB70A-606D-41BC-9A26-9A311C18BB0C}" destId="{74B7897D-4B41-47FB-907A-762D00320C24}" srcOrd="1" destOrd="0" presId="urn:microsoft.com/office/officeart/2005/8/layout/pList1"/>
    <dgm:cxn modelId="{BF5ADF9B-1295-4FA9-9A32-295E6AD6DAD2}" type="presParOf" srcId="{B5EEB70A-606D-41BC-9A26-9A311C18BB0C}" destId="{B8C3995A-D92E-4A91-B7FA-CBD8E67C14D3}" srcOrd="2" destOrd="0" presId="urn:microsoft.com/office/officeart/2005/8/layout/pList1"/>
    <dgm:cxn modelId="{43A2262E-9364-4592-A01E-AD51600A241E}" type="presParOf" srcId="{B8C3995A-D92E-4A91-B7FA-CBD8E67C14D3}" destId="{2F1852A5-E8F1-4D29-B46C-9428F3EA2090}" srcOrd="0" destOrd="0" presId="urn:microsoft.com/office/officeart/2005/8/layout/pList1"/>
    <dgm:cxn modelId="{3F326A8D-8F10-4918-BDCA-C0F27CF70645}" type="presParOf" srcId="{B8C3995A-D92E-4A91-B7FA-CBD8E67C14D3}" destId="{16C65456-762E-4164-93D9-62A65C8C2D97}" srcOrd="1" destOrd="0" presId="urn:microsoft.com/office/officeart/2005/8/layout/pList1"/>
    <dgm:cxn modelId="{52942364-D9EB-4FA8-A15F-7910F7AA12CB}" type="presParOf" srcId="{B5EEB70A-606D-41BC-9A26-9A311C18BB0C}" destId="{3174AA1D-9BD0-4F0B-B61F-C52D0384671A}" srcOrd="3" destOrd="0" presId="urn:microsoft.com/office/officeart/2005/8/layout/pList1"/>
    <dgm:cxn modelId="{56F99ED8-A9B7-4B83-8F77-853F572BC2E7}" type="presParOf" srcId="{B5EEB70A-606D-41BC-9A26-9A311C18BB0C}" destId="{10459D95-DBD0-4A0D-8D66-39700D059EA7}" srcOrd="4" destOrd="0" presId="urn:microsoft.com/office/officeart/2005/8/layout/pList1"/>
    <dgm:cxn modelId="{4CB19648-27F7-4211-9B50-0C67316CA062}" type="presParOf" srcId="{10459D95-DBD0-4A0D-8D66-39700D059EA7}" destId="{E1675824-2998-412E-B84C-7EC1D18D0A09}" srcOrd="0" destOrd="0" presId="urn:microsoft.com/office/officeart/2005/8/layout/pList1"/>
    <dgm:cxn modelId="{9C9EB701-4EF1-4211-BFC4-024D7B1BA667}" type="presParOf" srcId="{10459D95-DBD0-4A0D-8D66-39700D059EA7}" destId="{C3A82C70-5731-44CA-968B-B05B938A8B2C}" srcOrd="1" destOrd="0" presId="urn:microsoft.com/office/officeart/2005/8/layout/pList1"/>
    <dgm:cxn modelId="{C95617BC-E17A-4017-947C-6330A21725A9}" type="presParOf" srcId="{B5EEB70A-606D-41BC-9A26-9A311C18BB0C}" destId="{E7D5DE47-A4B3-45E3-A049-6DC5903A3051}" srcOrd="5" destOrd="0" presId="urn:microsoft.com/office/officeart/2005/8/layout/pList1"/>
    <dgm:cxn modelId="{22D881D7-EE00-4E3A-B49A-E7A788873FBC}" type="presParOf" srcId="{B5EEB70A-606D-41BC-9A26-9A311C18BB0C}" destId="{BA0B0C16-702D-4AFA-98A3-FEFCE18D31B6}" srcOrd="6" destOrd="0" presId="urn:microsoft.com/office/officeart/2005/8/layout/pList1"/>
    <dgm:cxn modelId="{7B4D9980-1598-4BE5-8F8B-E7B36154427D}" type="presParOf" srcId="{BA0B0C16-702D-4AFA-98A3-FEFCE18D31B6}" destId="{C9F416BA-7DEF-412F-B083-7CC32BA9615A}" srcOrd="0" destOrd="0" presId="urn:microsoft.com/office/officeart/2005/8/layout/pList1"/>
    <dgm:cxn modelId="{E315EB63-02CB-4D89-96AF-A2252BD15670}" type="presParOf" srcId="{BA0B0C16-702D-4AFA-98A3-FEFCE18D31B6}" destId="{133204BF-831B-47E6-8775-1AAB9FFC7F27}" srcOrd="1" destOrd="0" presId="urn:microsoft.com/office/officeart/2005/8/layout/p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900252-4B78-4BDC-BB1D-D64F40CA938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6C276A-D3E9-4005-924D-AA9B83E18818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метель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4D2873D-8719-4048-B0DA-5833BC6F439B}" type="parTrans" cxnId="{5AEAA8E0-228D-4765-8FB6-15E4A04B4EA6}">
      <dgm:prSet/>
      <dgm:spPr/>
      <dgm:t>
        <a:bodyPr/>
        <a:lstStyle/>
        <a:p>
          <a:endParaRPr lang="ru-RU"/>
        </a:p>
      </dgm:t>
    </dgm:pt>
    <dgm:pt modelId="{AC5FE7A7-B329-4F20-B7AB-BECB0B06D205}" type="sibTrans" cxnId="{5AEAA8E0-228D-4765-8FB6-15E4A04B4EA6}">
      <dgm:prSet/>
      <dgm:spPr/>
      <dgm:t>
        <a:bodyPr/>
        <a:lstStyle/>
        <a:p>
          <a:endParaRPr lang="ru-RU"/>
        </a:p>
      </dgm:t>
    </dgm:pt>
    <dgm:pt modelId="{8E7C7A2C-D0A3-412D-9D92-B63A163D56F0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вьюга</a:t>
          </a:r>
          <a:endParaRPr lang="ru-RU" dirty="0">
            <a:solidFill>
              <a:srgbClr val="FF0000"/>
            </a:solidFill>
          </a:endParaRPr>
        </a:p>
      </dgm:t>
    </dgm:pt>
    <dgm:pt modelId="{87FCE284-7181-42F4-967B-FC8180538650}" type="parTrans" cxnId="{0138F20E-8837-4E98-B5B4-38A236E3C1DF}">
      <dgm:prSet/>
      <dgm:spPr/>
      <dgm:t>
        <a:bodyPr/>
        <a:lstStyle/>
        <a:p>
          <a:endParaRPr lang="ru-RU"/>
        </a:p>
      </dgm:t>
    </dgm:pt>
    <dgm:pt modelId="{36B4828A-15C3-4F47-B1A0-AFBD17057E0D}" type="sibTrans" cxnId="{0138F20E-8837-4E98-B5B4-38A236E3C1DF}">
      <dgm:prSet/>
      <dgm:spPr/>
      <dgm:t>
        <a:bodyPr/>
        <a:lstStyle/>
        <a:p>
          <a:endParaRPr lang="ru-RU"/>
        </a:p>
      </dgm:t>
    </dgm:pt>
    <dgm:pt modelId="{41311F3C-616C-44C0-B578-D6F070A91AD6}">
      <dgm:prSet phldrT="[Текст]"/>
      <dgm:spPr/>
      <dgm:t>
        <a:bodyPr/>
        <a:lstStyle/>
        <a:p>
          <a:r>
            <a:rPr lang="ru-RU" dirty="0" smtClean="0"/>
            <a:t>огонь</a:t>
          </a:r>
          <a:endParaRPr lang="ru-RU" dirty="0"/>
        </a:p>
      </dgm:t>
    </dgm:pt>
    <dgm:pt modelId="{4BCE07CD-7045-4CEB-911C-0275126094FD}" type="parTrans" cxnId="{995E07AE-856A-49FC-A3B9-277A047EE14D}">
      <dgm:prSet/>
      <dgm:spPr/>
      <dgm:t>
        <a:bodyPr/>
        <a:lstStyle/>
        <a:p>
          <a:endParaRPr lang="ru-RU"/>
        </a:p>
      </dgm:t>
    </dgm:pt>
    <dgm:pt modelId="{9C8DE54B-E566-4427-BBFC-E060E921FE12}" type="sibTrans" cxnId="{995E07AE-856A-49FC-A3B9-277A047EE14D}">
      <dgm:prSet/>
      <dgm:spPr/>
      <dgm:t>
        <a:bodyPr/>
        <a:lstStyle/>
        <a:p>
          <a:endParaRPr lang="ru-RU"/>
        </a:p>
      </dgm:t>
    </dgm:pt>
    <dgm:pt modelId="{B5B9F7FF-C7CF-487C-83F0-9704F902B846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пламя</a:t>
          </a:r>
          <a:endParaRPr lang="ru-RU" sz="3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7DF6C5-8788-44AE-B1D7-E75250662768}" type="parTrans" cxnId="{70C32BA2-88CC-4046-8A8A-357096F75F2C}">
      <dgm:prSet/>
      <dgm:spPr/>
      <dgm:t>
        <a:bodyPr/>
        <a:lstStyle/>
        <a:p>
          <a:endParaRPr lang="ru-RU"/>
        </a:p>
      </dgm:t>
    </dgm:pt>
    <dgm:pt modelId="{F87663B2-624D-4993-9515-4A8C2FB0116A}" type="sibTrans" cxnId="{70C32BA2-88CC-4046-8A8A-357096F75F2C}">
      <dgm:prSet/>
      <dgm:spPr/>
      <dgm:t>
        <a:bodyPr/>
        <a:lstStyle/>
        <a:p>
          <a:endParaRPr lang="ru-RU"/>
        </a:p>
      </dgm:t>
    </dgm:pt>
    <dgm:pt modelId="{B1EC046F-5165-492E-BB0B-0828D7DADD2C}" type="pres">
      <dgm:prSet presAssocID="{99900252-4B78-4BDC-BB1D-D64F40CA93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E9D4E-6394-45FE-B49F-4477E2A57BB2}" type="pres">
      <dgm:prSet presAssocID="{BD6C276A-D3E9-4005-924D-AA9B83E18818}" presName="compNode" presStyleCnt="0"/>
      <dgm:spPr/>
    </dgm:pt>
    <dgm:pt modelId="{56A2C1BE-85EF-4EC3-8767-B3A5CAE257E7}" type="pres">
      <dgm:prSet presAssocID="{BD6C276A-D3E9-4005-924D-AA9B83E18818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5C9EFA-3D8E-4C21-9344-E28E7C4E82DB}" type="pres">
      <dgm:prSet presAssocID="{BD6C276A-D3E9-4005-924D-AA9B83E18818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A725F-0860-4466-BE12-86547E3992B1}" type="pres">
      <dgm:prSet presAssocID="{AC5FE7A7-B329-4F20-B7AB-BECB0B06D2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4AE39C3-D606-4497-B3B1-7849EC86899B}" type="pres">
      <dgm:prSet presAssocID="{8E7C7A2C-D0A3-412D-9D92-B63A163D56F0}" presName="compNode" presStyleCnt="0"/>
      <dgm:spPr/>
    </dgm:pt>
    <dgm:pt modelId="{E8DEA2E3-72DA-4EC3-B9A2-718BD788F8D2}" type="pres">
      <dgm:prSet presAssocID="{8E7C7A2C-D0A3-412D-9D92-B63A163D56F0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58A7B3F-F1C4-42D1-95E5-AEDCFA8EECB4}" type="pres">
      <dgm:prSet presAssocID="{8E7C7A2C-D0A3-412D-9D92-B63A163D56F0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57358-BAC9-47AF-8E7E-DF97184CE15D}" type="pres">
      <dgm:prSet presAssocID="{36B4828A-15C3-4F47-B1A0-AFBD17057E0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CA7CCF-FF89-4047-81BD-D4A7BAE9CE42}" type="pres">
      <dgm:prSet presAssocID="{41311F3C-616C-44C0-B578-D6F070A91AD6}" presName="compNode" presStyleCnt="0"/>
      <dgm:spPr/>
    </dgm:pt>
    <dgm:pt modelId="{97D79708-85A3-42E7-8595-64B1AAF326BA}" type="pres">
      <dgm:prSet presAssocID="{41311F3C-616C-44C0-B578-D6F070A91AD6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F9878EF-297E-4B2B-B16B-D258CD5670BC}" type="pres">
      <dgm:prSet presAssocID="{41311F3C-616C-44C0-B578-D6F070A91AD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7A1F5-3629-4A3F-8908-DCF8C6802638}" type="pres">
      <dgm:prSet presAssocID="{9C8DE54B-E566-4427-BBFC-E060E921FE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ADC404-4811-4D36-ACAB-AE2B4A808D17}" type="pres">
      <dgm:prSet presAssocID="{B5B9F7FF-C7CF-487C-83F0-9704F902B846}" presName="compNode" presStyleCnt="0"/>
      <dgm:spPr/>
    </dgm:pt>
    <dgm:pt modelId="{32031BB4-F0B0-4E55-8035-3C1274743648}" type="pres">
      <dgm:prSet presAssocID="{B5B9F7FF-C7CF-487C-83F0-9704F902B846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781C014-86A0-481E-B174-C8858483C3B6}" type="pres">
      <dgm:prSet presAssocID="{B5B9F7FF-C7CF-487C-83F0-9704F902B846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049C5-CB5D-4D9E-AD34-62800BBA96E5}" type="presOf" srcId="{41311F3C-616C-44C0-B578-D6F070A91AD6}" destId="{CF9878EF-297E-4B2B-B16B-D258CD5670BC}" srcOrd="0" destOrd="0" presId="urn:microsoft.com/office/officeart/2005/8/layout/pList1"/>
    <dgm:cxn modelId="{BF742023-8B98-4123-9C84-6DD79889F085}" type="presOf" srcId="{BD6C276A-D3E9-4005-924D-AA9B83E18818}" destId="{5F5C9EFA-3D8E-4C21-9344-E28E7C4E82DB}" srcOrd="0" destOrd="0" presId="urn:microsoft.com/office/officeart/2005/8/layout/pList1"/>
    <dgm:cxn modelId="{096D4F6C-6143-4157-8CDE-00DED1883A01}" type="presOf" srcId="{B5B9F7FF-C7CF-487C-83F0-9704F902B846}" destId="{2781C014-86A0-481E-B174-C8858483C3B6}" srcOrd="0" destOrd="0" presId="urn:microsoft.com/office/officeart/2005/8/layout/pList1"/>
    <dgm:cxn modelId="{5AEAA8E0-228D-4765-8FB6-15E4A04B4EA6}" srcId="{99900252-4B78-4BDC-BB1D-D64F40CA9385}" destId="{BD6C276A-D3E9-4005-924D-AA9B83E18818}" srcOrd="0" destOrd="0" parTransId="{64D2873D-8719-4048-B0DA-5833BC6F439B}" sibTransId="{AC5FE7A7-B329-4F20-B7AB-BECB0B06D205}"/>
    <dgm:cxn modelId="{0138F20E-8837-4E98-B5B4-38A236E3C1DF}" srcId="{99900252-4B78-4BDC-BB1D-D64F40CA9385}" destId="{8E7C7A2C-D0A3-412D-9D92-B63A163D56F0}" srcOrd="1" destOrd="0" parTransId="{87FCE284-7181-42F4-967B-FC8180538650}" sibTransId="{36B4828A-15C3-4F47-B1A0-AFBD17057E0D}"/>
    <dgm:cxn modelId="{0FD5A404-1FC8-4AC5-B845-D46729C5B7C7}" type="presOf" srcId="{36B4828A-15C3-4F47-B1A0-AFBD17057E0D}" destId="{91557358-BAC9-47AF-8E7E-DF97184CE15D}" srcOrd="0" destOrd="0" presId="urn:microsoft.com/office/officeart/2005/8/layout/pList1"/>
    <dgm:cxn modelId="{198BAC99-8E2E-4A47-A7A5-7FD01295C826}" type="presOf" srcId="{AC5FE7A7-B329-4F20-B7AB-BECB0B06D205}" destId="{9F6A725F-0860-4466-BE12-86547E3992B1}" srcOrd="0" destOrd="0" presId="urn:microsoft.com/office/officeart/2005/8/layout/pList1"/>
    <dgm:cxn modelId="{9D21E710-DCF9-42FC-AC9B-DD8DB35A86CB}" type="presOf" srcId="{99900252-4B78-4BDC-BB1D-D64F40CA9385}" destId="{B1EC046F-5165-492E-BB0B-0828D7DADD2C}" srcOrd="0" destOrd="0" presId="urn:microsoft.com/office/officeart/2005/8/layout/pList1"/>
    <dgm:cxn modelId="{70C32BA2-88CC-4046-8A8A-357096F75F2C}" srcId="{99900252-4B78-4BDC-BB1D-D64F40CA9385}" destId="{B5B9F7FF-C7CF-487C-83F0-9704F902B846}" srcOrd="3" destOrd="0" parTransId="{B87DF6C5-8788-44AE-B1D7-E75250662768}" sibTransId="{F87663B2-624D-4993-9515-4A8C2FB0116A}"/>
    <dgm:cxn modelId="{FAFEB7AD-38FF-4C71-AC8B-6651651E1019}" type="presOf" srcId="{8E7C7A2C-D0A3-412D-9D92-B63A163D56F0}" destId="{058A7B3F-F1C4-42D1-95E5-AEDCFA8EECB4}" srcOrd="0" destOrd="0" presId="urn:microsoft.com/office/officeart/2005/8/layout/pList1"/>
    <dgm:cxn modelId="{995E07AE-856A-49FC-A3B9-277A047EE14D}" srcId="{99900252-4B78-4BDC-BB1D-D64F40CA9385}" destId="{41311F3C-616C-44C0-B578-D6F070A91AD6}" srcOrd="2" destOrd="0" parTransId="{4BCE07CD-7045-4CEB-911C-0275126094FD}" sibTransId="{9C8DE54B-E566-4427-BBFC-E060E921FE12}"/>
    <dgm:cxn modelId="{5827A6A3-7631-4C5C-845E-8572F9933A14}" type="presOf" srcId="{9C8DE54B-E566-4427-BBFC-E060E921FE12}" destId="{A017A1F5-3629-4A3F-8908-DCF8C6802638}" srcOrd="0" destOrd="0" presId="urn:microsoft.com/office/officeart/2005/8/layout/pList1"/>
    <dgm:cxn modelId="{A9EDB01E-B162-4D77-90BD-4E705725172D}" type="presParOf" srcId="{B1EC046F-5165-492E-BB0B-0828D7DADD2C}" destId="{FFEE9D4E-6394-45FE-B49F-4477E2A57BB2}" srcOrd="0" destOrd="0" presId="urn:microsoft.com/office/officeart/2005/8/layout/pList1"/>
    <dgm:cxn modelId="{6FAC2677-F6DE-4E0A-875A-54FEAE242578}" type="presParOf" srcId="{FFEE9D4E-6394-45FE-B49F-4477E2A57BB2}" destId="{56A2C1BE-85EF-4EC3-8767-B3A5CAE257E7}" srcOrd="0" destOrd="0" presId="urn:microsoft.com/office/officeart/2005/8/layout/pList1"/>
    <dgm:cxn modelId="{A5B51F50-FC3C-404A-A2CD-8F3D3163598B}" type="presParOf" srcId="{FFEE9D4E-6394-45FE-B49F-4477E2A57BB2}" destId="{5F5C9EFA-3D8E-4C21-9344-E28E7C4E82DB}" srcOrd="1" destOrd="0" presId="urn:microsoft.com/office/officeart/2005/8/layout/pList1"/>
    <dgm:cxn modelId="{D388E32C-0614-4F82-9F21-BF7227A2CA9F}" type="presParOf" srcId="{B1EC046F-5165-492E-BB0B-0828D7DADD2C}" destId="{9F6A725F-0860-4466-BE12-86547E3992B1}" srcOrd="1" destOrd="0" presId="urn:microsoft.com/office/officeart/2005/8/layout/pList1"/>
    <dgm:cxn modelId="{67D1D66C-3774-477B-BCD4-796F91C6881B}" type="presParOf" srcId="{B1EC046F-5165-492E-BB0B-0828D7DADD2C}" destId="{24AE39C3-D606-4497-B3B1-7849EC86899B}" srcOrd="2" destOrd="0" presId="urn:microsoft.com/office/officeart/2005/8/layout/pList1"/>
    <dgm:cxn modelId="{E02F4B70-31AE-4F05-AD0E-059F8F4FB370}" type="presParOf" srcId="{24AE39C3-D606-4497-B3B1-7849EC86899B}" destId="{E8DEA2E3-72DA-4EC3-B9A2-718BD788F8D2}" srcOrd="0" destOrd="0" presId="urn:microsoft.com/office/officeart/2005/8/layout/pList1"/>
    <dgm:cxn modelId="{683B1935-E9F5-4EDF-9821-9227B8E09249}" type="presParOf" srcId="{24AE39C3-D606-4497-B3B1-7849EC86899B}" destId="{058A7B3F-F1C4-42D1-95E5-AEDCFA8EECB4}" srcOrd="1" destOrd="0" presId="urn:microsoft.com/office/officeart/2005/8/layout/pList1"/>
    <dgm:cxn modelId="{2DF5016F-5B50-422D-B70F-09277A9BC71F}" type="presParOf" srcId="{B1EC046F-5165-492E-BB0B-0828D7DADD2C}" destId="{91557358-BAC9-47AF-8E7E-DF97184CE15D}" srcOrd="3" destOrd="0" presId="urn:microsoft.com/office/officeart/2005/8/layout/pList1"/>
    <dgm:cxn modelId="{751424E9-8223-49F5-8BAB-964900430C9D}" type="presParOf" srcId="{B1EC046F-5165-492E-BB0B-0828D7DADD2C}" destId="{B8CA7CCF-FF89-4047-81BD-D4A7BAE9CE42}" srcOrd="4" destOrd="0" presId="urn:microsoft.com/office/officeart/2005/8/layout/pList1"/>
    <dgm:cxn modelId="{4DD5BE15-EC88-40F7-8B53-D13183EABEB6}" type="presParOf" srcId="{B8CA7CCF-FF89-4047-81BD-D4A7BAE9CE42}" destId="{97D79708-85A3-42E7-8595-64B1AAF326BA}" srcOrd="0" destOrd="0" presId="urn:microsoft.com/office/officeart/2005/8/layout/pList1"/>
    <dgm:cxn modelId="{59BC89FE-329D-4CBD-9495-5835F5E3F2E7}" type="presParOf" srcId="{B8CA7CCF-FF89-4047-81BD-D4A7BAE9CE42}" destId="{CF9878EF-297E-4B2B-B16B-D258CD5670BC}" srcOrd="1" destOrd="0" presId="urn:microsoft.com/office/officeart/2005/8/layout/pList1"/>
    <dgm:cxn modelId="{F3AC9B7A-D067-46B5-9A63-14CC579B7B42}" type="presParOf" srcId="{B1EC046F-5165-492E-BB0B-0828D7DADD2C}" destId="{A017A1F5-3629-4A3F-8908-DCF8C6802638}" srcOrd="5" destOrd="0" presId="urn:microsoft.com/office/officeart/2005/8/layout/pList1"/>
    <dgm:cxn modelId="{E602C118-14DB-4154-A042-45C8D9B55DFF}" type="presParOf" srcId="{B1EC046F-5165-492E-BB0B-0828D7DADD2C}" destId="{7CADC404-4811-4D36-ACAB-AE2B4A808D17}" srcOrd="6" destOrd="0" presId="urn:microsoft.com/office/officeart/2005/8/layout/pList1"/>
    <dgm:cxn modelId="{C97F5F8E-BAEE-4D2A-B00E-231EA083A0B5}" type="presParOf" srcId="{7CADC404-4811-4D36-ACAB-AE2B4A808D17}" destId="{32031BB4-F0B0-4E55-8035-3C1274743648}" srcOrd="0" destOrd="0" presId="urn:microsoft.com/office/officeart/2005/8/layout/pList1"/>
    <dgm:cxn modelId="{2DA11C57-4587-45E1-8A9F-EDF3D6344145}" type="presParOf" srcId="{7CADC404-4811-4D36-ACAB-AE2B4A808D17}" destId="{2781C014-86A0-481E-B174-C8858483C3B6}" srcOrd="1" destOrd="0" presId="urn:microsoft.com/office/officeart/2005/8/layout/p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07080E-A513-41FF-8954-7CA12BC9718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98BE6E-0ECB-444E-B7E0-4899F84742EE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сладкий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6D70933-C7D9-48D9-8E12-EA4B01AB642A}" type="parTrans" cxnId="{EC397CD6-DB9B-46FC-BEEE-E153BBDCDAE7}">
      <dgm:prSet/>
      <dgm:spPr/>
      <dgm:t>
        <a:bodyPr/>
        <a:lstStyle/>
        <a:p>
          <a:endParaRPr lang="ru-RU"/>
        </a:p>
      </dgm:t>
    </dgm:pt>
    <dgm:pt modelId="{307BF01C-D4C8-4963-818C-4D9A102AD9CA}" type="sibTrans" cxnId="{EC397CD6-DB9B-46FC-BEEE-E153BBDCDAE7}">
      <dgm:prSet/>
      <dgm:spPr/>
      <dgm:t>
        <a:bodyPr/>
        <a:lstStyle/>
        <a:p>
          <a:endParaRPr lang="ru-RU"/>
        </a:p>
      </dgm:t>
    </dgm:pt>
    <dgm:pt modelId="{B686289D-3413-42E2-A509-30E6D3873068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солёный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05D7B72-2A4C-460A-9FA2-020DF659108B}" type="parTrans" cxnId="{6DBBF3F7-D634-4859-90C3-C12F6A797A9B}">
      <dgm:prSet/>
      <dgm:spPr/>
      <dgm:t>
        <a:bodyPr/>
        <a:lstStyle/>
        <a:p>
          <a:endParaRPr lang="ru-RU"/>
        </a:p>
      </dgm:t>
    </dgm:pt>
    <dgm:pt modelId="{74C21D72-87B5-43B8-B335-93A2FAED8788}" type="sibTrans" cxnId="{6DBBF3F7-D634-4859-90C3-C12F6A797A9B}">
      <dgm:prSet/>
      <dgm:spPr/>
      <dgm:t>
        <a:bodyPr/>
        <a:lstStyle/>
        <a:p>
          <a:endParaRPr lang="ru-RU"/>
        </a:p>
      </dgm:t>
    </dgm:pt>
    <dgm:pt modelId="{BB75AE21-2A02-4CFA-AE3E-F113760170E8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белый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7A3E990-FB8C-4FF3-A77D-EBE24AD3EAEC}" type="parTrans" cxnId="{411282A0-E864-4F5D-8941-D15D778C03AD}">
      <dgm:prSet/>
      <dgm:spPr/>
      <dgm:t>
        <a:bodyPr/>
        <a:lstStyle/>
        <a:p>
          <a:endParaRPr lang="ru-RU"/>
        </a:p>
      </dgm:t>
    </dgm:pt>
    <dgm:pt modelId="{F3022825-BFE9-4B3B-A370-2DBDFB03FC44}" type="sibTrans" cxnId="{411282A0-E864-4F5D-8941-D15D778C03AD}">
      <dgm:prSet/>
      <dgm:spPr/>
      <dgm:t>
        <a:bodyPr/>
        <a:lstStyle/>
        <a:p>
          <a:endParaRPr lang="ru-RU"/>
        </a:p>
      </dgm:t>
    </dgm:pt>
    <dgm:pt modelId="{DD2516D4-CAFA-48F1-BEAC-A4F374DD047F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чёрный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901CFD8-0397-420C-A9DF-2679AF2D41EF}" type="parTrans" cxnId="{195E3B47-C998-4263-8B3F-52EC09539C25}">
      <dgm:prSet/>
      <dgm:spPr/>
      <dgm:t>
        <a:bodyPr/>
        <a:lstStyle/>
        <a:p>
          <a:endParaRPr lang="ru-RU"/>
        </a:p>
      </dgm:t>
    </dgm:pt>
    <dgm:pt modelId="{51FD6FB5-3D68-435A-9353-93375C2D1792}" type="sibTrans" cxnId="{195E3B47-C998-4263-8B3F-52EC09539C25}">
      <dgm:prSet/>
      <dgm:spPr/>
      <dgm:t>
        <a:bodyPr/>
        <a:lstStyle/>
        <a:p>
          <a:endParaRPr lang="ru-RU"/>
        </a:p>
      </dgm:t>
    </dgm:pt>
    <dgm:pt modelId="{E2F2147F-8004-4BF9-A6EF-C9585DC4494E}" type="pres">
      <dgm:prSet presAssocID="{CB07080E-A513-41FF-8954-7CA12BC97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1C03D-95C0-4623-B146-EDEB76C72584}" type="pres">
      <dgm:prSet presAssocID="{6198BE6E-0ECB-444E-B7E0-4899F84742EE}" presName="compNode" presStyleCnt="0"/>
      <dgm:spPr/>
    </dgm:pt>
    <dgm:pt modelId="{4000BFD7-0F85-4CA9-AC4E-B2A1B13A9660}" type="pres">
      <dgm:prSet presAssocID="{6198BE6E-0ECB-444E-B7E0-4899F84742EE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8F4EB02-6B86-4817-937B-7144F80DCC62}" type="pres">
      <dgm:prSet presAssocID="{6198BE6E-0ECB-444E-B7E0-4899F84742EE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E78E8-4822-486B-B9B2-3B84224A44A2}" type="pres">
      <dgm:prSet presAssocID="{307BF01C-D4C8-4963-818C-4D9A102AD9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F74292-0137-46AF-AC9A-1D95E444C614}" type="pres">
      <dgm:prSet presAssocID="{B686289D-3413-42E2-A509-30E6D3873068}" presName="compNode" presStyleCnt="0"/>
      <dgm:spPr/>
    </dgm:pt>
    <dgm:pt modelId="{ECA688F5-0994-419A-B5AD-E858C2DC3999}" type="pres">
      <dgm:prSet presAssocID="{B686289D-3413-42E2-A509-30E6D3873068}" presName="pictRect" presStyleLbl="node1" presStyleIdx="1" presStyleCnt="4" custLinFactNeighborX="2960" custLinFactNeighborY="-25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5EA717-7BC9-4803-826B-B9D37D38EC5F}" type="pres">
      <dgm:prSet presAssocID="{B686289D-3413-42E2-A509-30E6D3873068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B0EEE-5ED1-4B0B-AC26-1EF229BE9523}" type="pres">
      <dgm:prSet presAssocID="{74C21D72-87B5-43B8-B335-93A2FAED87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84D005-F44E-409E-9339-B3DD4FEEF8FC}" type="pres">
      <dgm:prSet presAssocID="{BB75AE21-2A02-4CFA-AE3E-F113760170E8}" presName="compNode" presStyleCnt="0"/>
      <dgm:spPr/>
    </dgm:pt>
    <dgm:pt modelId="{189EF035-10F0-4FA8-A7C7-6C3110E12AF4}" type="pres">
      <dgm:prSet presAssocID="{BB75AE21-2A02-4CFA-AE3E-F113760170E8}" presName="pictRect" presStyleLbl="node1" presStyleIdx="2" presStyleCnt="4" custScaleX="6960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95792F8-C11F-4488-95C4-974CFD5AD7D2}" type="pres">
      <dgm:prSet presAssocID="{BB75AE21-2A02-4CFA-AE3E-F113760170E8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37671-ABE1-4482-8B09-30673AAC8BFF}" type="pres">
      <dgm:prSet presAssocID="{F3022825-BFE9-4B3B-A370-2DBDFB03FC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C6E3A1B-6C3C-4766-A797-99F4C6D208BA}" type="pres">
      <dgm:prSet presAssocID="{DD2516D4-CAFA-48F1-BEAC-A4F374DD047F}" presName="compNode" presStyleCnt="0"/>
      <dgm:spPr/>
    </dgm:pt>
    <dgm:pt modelId="{6BE3A894-C079-4150-A365-249C3A0F25EC}" type="pres">
      <dgm:prSet presAssocID="{DD2516D4-CAFA-48F1-BEAC-A4F374DD047F}" presName="pictRect" presStyleLbl="node1" presStyleIdx="3" presStyleCnt="4" custScaleX="6886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8A61F1C-836C-4E80-AFCF-BD152DB13B6E}" type="pres">
      <dgm:prSet presAssocID="{DD2516D4-CAFA-48F1-BEAC-A4F374DD047F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BCCB1-7947-4E28-94F5-8CFFEEA43AF3}" type="presOf" srcId="{DD2516D4-CAFA-48F1-BEAC-A4F374DD047F}" destId="{68A61F1C-836C-4E80-AFCF-BD152DB13B6E}" srcOrd="0" destOrd="0" presId="urn:microsoft.com/office/officeart/2005/8/layout/pList1"/>
    <dgm:cxn modelId="{195E3B47-C998-4263-8B3F-52EC09539C25}" srcId="{CB07080E-A513-41FF-8954-7CA12BC9718D}" destId="{DD2516D4-CAFA-48F1-BEAC-A4F374DD047F}" srcOrd="3" destOrd="0" parTransId="{6901CFD8-0397-420C-A9DF-2679AF2D41EF}" sibTransId="{51FD6FB5-3D68-435A-9353-93375C2D1792}"/>
    <dgm:cxn modelId="{D2559048-6DCB-409F-9B54-9DDEE4692927}" type="presOf" srcId="{307BF01C-D4C8-4963-818C-4D9A102AD9CA}" destId="{A7AE78E8-4822-486B-B9B2-3B84224A44A2}" srcOrd="0" destOrd="0" presId="urn:microsoft.com/office/officeart/2005/8/layout/pList1"/>
    <dgm:cxn modelId="{BCAE940E-5340-4E70-9B15-D95B32616530}" type="presOf" srcId="{F3022825-BFE9-4B3B-A370-2DBDFB03FC44}" destId="{3A337671-ABE1-4482-8B09-30673AAC8BFF}" srcOrd="0" destOrd="0" presId="urn:microsoft.com/office/officeart/2005/8/layout/pList1"/>
    <dgm:cxn modelId="{7E826283-E628-4729-8B3D-D57F8AEEDB59}" type="presOf" srcId="{6198BE6E-0ECB-444E-B7E0-4899F84742EE}" destId="{68F4EB02-6B86-4817-937B-7144F80DCC62}" srcOrd="0" destOrd="0" presId="urn:microsoft.com/office/officeart/2005/8/layout/pList1"/>
    <dgm:cxn modelId="{5EB36DBA-09B1-46D8-B1E4-3F2A3EEC0E2E}" type="presOf" srcId="{CB07080E-A513-41FF-8954-7CA12BC9718D}" destId="{E2F2147F-8004-4BF9-A6EF-C9585DC4494E}" srcOrd="0" destOrd="0" presId="urn:microsoft.com/office/officeart/2005/8/layout/pList1"/>
    <dgm:cxn modelId="{3022485B-0FFC-4C76-8D89-3D5CFDEED8E8}" type="presOf" srcId="{BB75AE21-2A02-4CFA-AE3E-F113760170E8}" destId="{F95792F8-C11F-4488-95C4-974CFD5AD7D2}" srcOrd="0" destOrd="0" presId="urn:microsoft.com/office/officeart/2005/8/layout/pList1"/>
    <dgm:cxn modelId="{0032EFDB-2183-491B-B1A2-2B17F901D2B1}" type="presOf" srcId="{74C21D72-87B5-43B8-B335-93A2FAED8788}" destId="{98AB0EEE-5ED1-4B0B-AC26-1EF229BE9523}" srcOrd="0" destOrd="0" presId="urn:microsoft.com/office/officeart/2005/8/layout/pList1"/>
    <dgm:cxn modelId="{EC397CD6-DB9B-46FC-BEEE-E153BBDCDAE7}" srcId="{CB07080E-A513-41FF-8954-7CA12BC9718D}" destId="{6198BE6E-0ECB-444E-B7E0-4899F84742EE}" srcOrd="0" destOrd="0" parTransId="{36D70933-C7D9-48D9-8E12-EA4B01AB642A}" sibTransId="{307BF01C-D4C8-4963-818C-4D9A102AD9CA}"/>
    <dgm:cxn modelId="{AE9104AE-F24B-4A7E-8790-E5E8E8E19DBC}" type="presOf" srcId="{B686289D-3413-42E2-A509-30E6D3873068}" destId="{675EA717-7BC9-4803-826B-B9D37D38EC5F}" srcOrd="0" destOrd="0" presId="urn:microsoft.com/office/officeart/2005/8/layout/pList1"/>
    <dgm:cxn modelId="{411282A0-E864-4F5D-8941-D15D778C03AD}" srcId="{CB07080E-A513-41FF-8954-7CA12BC9718D}" destId="{BB75AE21-2A02-4CFA-AE3E-F113760170E8}" srcOrd="2" destOrd="0" parTransId="{D7A3E990-FB8C-4FF3-A77D-EBE24AD3EAEC}" sibTransId="{F3022825-BFE9-4B3B-A370-2DBDFB03FC44}"/>
    <dgm:cxn modelId="{6DBBF3F7-D634-4859-90C3-C12F6A797A9B}" srcId="{CB07080E-A513-41FF-8954-7CA12BC9718D}" destId="{B686289D-3413-42E2-A509-30E6D3873068}" srcOrd="1" destOrd="0" parTransId="{405D7B72-2A4C-460A-9FA2-020DF659108B}" sibTransId="{74C21D72-87B5-43B8-B335-93A2FAED8788}"/>
    <dgm:cxn modelId="{B51A4DDC-A43F-49EC-9809-3E3F710C4DF5}" type="presParOf" srcId="{E2F2147F-8004-4BF9-A6EF-C9585DC4494E}" destId="{61B1C03D-95C0-4623-B146-EDEB76C72584}" srcOrd="0" destOrd="0" presId="urn:microsoft.com/office/officeart/2005/8/layout/pList1"/>
    <dgm:cxn modelId="{7E1794ED-17C5-436B-8CFE-6AD3D3227554}" type="presParOf" srcId="{61B1C03D-95C0-4623-B146-EDEB76C72584}" destId="{4000BFD7-0F85-4CA9-AC4E-B2A1B13A9660}" srcOrd="0" destOrd="0" presId="urn:microsoft.com/office/officeart/2005/8/layout/pList1"/>
    <dgm:cxn modelId="{C10343BB-97A0-4538-BC02-8549713A8DB7}" type="presParOf" srcId="{61B1C03D-95C0-4623-B146-EDEB76C72584}" destId="{68F4EB02-6B86-4817-937B-7144F80DCC62}" srcOrd="1" destOrd="0" presId="urn:microsoft.com/office/officeart/2005/8/layout/pList1"/>
    <dgm:cxn modelId="{4105D96B-CA89-454B-963E-70675400B1C1}" type="presParOf" srcId="{E2F2147F-8004-4BF9-A6EF-C9585DC4494E}" destId="{A7AE78E8-4822-486B-B9B2-3B84224A44A2}" srcOrd="1" destOrd="0" presId="urn:microsoft.com/office/officeart/2005/8/layout/pList1"/>
    <dgm:cxn modelId="{92A36773-FC1A-4220-A6BC-885BE5BC3189}" type="presParOf" srcId="{E2F2147F-8004-4BF9-A6EF-C9585DC4494E}" destId="{D2F74292-0137-46AF-AC9A-1D95E444C614}" srcOrd="2" destOrd="0" presId="urn:microsoft.com/office/officeart/2005/8/layout/pList1"/>
    <dgm:cxn modelId="{2BB2A483-8C3A-4F38-B33F-D8F149396084}" type="presParOf" srcId="{D2F74292-0137-46AF-AC9A-1D95E444C614}" destId="{ECA688F5-0994-419A-B5AD-E858C2DC3999}" srcOrd="0" destOrd="0" presId="urn:microsoft.com/office/officeart/2005/8/layout/pList1"/>
    <dgm:cxn modelId="{297404C5-63EA-466D-BC50-280490BAE428}" type="presParOf" srcId="{D2F74292-0137-46AF-AC9A-1D95E444C614}" destId="{675EA717-7BC9-4803-826B-B9D37D38EC5F}" srcOrd="1" destOrd="0" presId="urn:microsoft.com/office/officeart/2005/8/layout/pList1"/>
    <dgm:cxn modelId="{445FB942-BA3F-4B7D-9572-B212D98CACC0}" type="presParOf" srcId="{E2F2147F-8004-4BF9-A6EF-C9585DC4494E}" destId="{98AB0EEE-5ED1-4B0B-AC26-1EF229BE9523}" srcOrd="3" destOrd="0" presId="urn:microsoft.com/office/officeart/2005/8/layout/pList1"/>
    <dgm:cxn modelId="{4E542BC3-CDC4-49B9-B07F-956FAD25FA88}" type="presParOf" srcId="{E2F2147F-8004-4BF9-A6EF-C9585DC4494E}" destId="{0284D005-F44E-409E-9339-B3DD4FEEF8FC}" srcOrd="4" destOrd="0" presId="urn:microsoft.com/office/officeart/2005/8/layout/pList1"/>
    <dgm:cxn modelId="{BD7E4C16-030B-4AF8-92C0-F719823B11F7}" type="presParOf" srcId="{0284D005-F44E-409E-9339-B3DD4FEEF8FC}" destId="{189EF035-10F0-4FA8-A7C7-6C3110E12AF4}" srcOrd="0" destOrd="0" presId="urn:microsoft.com/office/officeart/2005/8/layout/pList1"/>
    <dgm:cxn modelId="{A586C274-7AD5-4F9E-BFBA-9E63F7B5FD57}" type="presParOf" srcId="{0284D005-F44E-409E-9339-B3DD4FEEF8FC}" destId="{F95792F8-C11F-4488-95C4-974CFD5AD7D2}" srcOrd="1" destOrd="0" presId="urn:microsoft.com/office/officeart/2005/8/layout/pList1"/>
    <dgm:cxn modelId="{DA72AD40-FC0D-4844-9463-AD0FA9385024}" type="presParOf" srcId="{E2F2147F-8004-4BF9-A6EF-C9585DC4494E}" destId="{3A337671-ABE1-4482-8B09-30673AAC8BFF}" srcOrd="5" destOrd="0" presId="urn:microsoft.com/office/officeart/2005/8/layout/pList1"/>
    <dgm:cxn modelId="{1679A995-0B50-4F55-BC59-B6027208A6D3}" type="presParOf" srcId="{E2F2147F-8004-4BF9-A6EF-C9585DC4494E}" destId="{8C6E3A1B-6C3C-4766-A797-99F4C6D208BA}" srcOrd="6" destOrd="0" presId="urn:microsoft.com/office/officeart/2005/8/layout/pList1"/>
    <dgm:cxn modelId="{DD3EC315-984D-4033-B4DA-02B3994573D1}" type="presParOf" srcId="{8C6E3A1B-6C3C-4766-A797-99F4C6D208BA}" destId="{6BE3A894-C079-4150-A365-249C3A0F25EC}" srcOrd="0" destOrd="0" presId="urn:microsoft.com/office/officeart/2005/8/layout/pList1"/>
    <dgm:cxn modelId="{AC9B1A03-BE4F-4A91-A62D-D7B43BA6B0C0}" type="presParOf" srcId="{8C6E3A1B-6C3C-4766-A797-99F4C6D208BA}" destId="{68A61F1C-836C-4E80-AFCF-BD152DB13B6E}" srcOrd="1" destOrd="0" presId="urn:microsoft.com/office/officeart/2005/8/layout/p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747541-599E-4F1F-8E72-211814CE2B9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DA0E1-1165-455A-9F6D-41570B66EB26}">
      <dgm:prSet phldrT="[Текст]"/>
      <dgm:spPr/>
      <dgm:t>
        <a:bodyPr/>
        <a:lstStyle/>
        <a:p>
          <a:r>
            <a:rPr lang="ru-RU" dirty="0" smtClean="0"/>
            <a:t>лето</a:t>
          </a:r>
          <a:endParaRPr lang="ru-RU" dirty="0"/>
        </a:p>
      </dgm:t>
    </dgm:pt>
    <dgm:pt modelId="{093EE843-38D4-4C41-8EE8-92A95ADE9761}" type="parTrans" cxnId="{293AD1B7-3353-4CEB-8C29-77FEC87E855C}">
      <dgm:prSet/>
      <dgm:spPr/>
      <dgm:t>
        <a:bodyPr/>
        <a:lstStyle/>
        <a:p>
          <a:endParaRPr lang="ru-RU"/>
        </a:p>
      </dgm:t>
    </dgm:pt>
    <dgm:pt modelId="{56688F66-F2CF-4AB7-B334-3AF6C78B1BA3}" type="sibTrans" cxnId="{293AD1B7-3353-4CEB-8C29-77FEC87E855C}">
      <dgm:prSet/>
      <dgm:spPr/>
      <dgm:t>
        <a:bodyPr/>
        <a:lstStyle/>
        <a:p>
          <a:endParaRPr lang="ru-RU"/>
        </a:p>
      </dgm:t>
    </dgm:pt>
    <dgm:pt modelId="{6133D92D-3CED-4FD0-9164-36934B2F17F6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зима</a:t>
          </a:r>
          <a:endParaRPr lang="ru-RU" dirty="0">
            <a:solidFill>
              <a:srgbClr val="FF0000"/>
            </a:solidFill>
          </a:endParaRPr>
        </a:p>
      </dgm:t>
    </dgm:pt>
    <dgm:pt modelId="{DD91AFEB-D181-4B7B-BC06-E1AE5710B07A}" type="parTrans" cxnId="{1AAA4C90-C2D3-40F3-A7A3-3FBEB73CE6F8}">
      <dgm:prSet/>
      <dgm:spPr/>
      <dgm:t>
        <a:bodyPr/>
        <a:lstStyle/>
        <a:p>
          <a:endParaRPr lang="ru-RU"/>
        </a:p>
      </dgm:t>
    </dgm:pt>
    <dgm:pt modelId="{3FD64C75-9E2E-44C5-B5A1-BE26432DA668}" type="sibTrans" cxnId="{1AAA4C90-C2D3-40F3-A7A3-3FBEB73CE6F8}">
      <dgm:prSet/>
      <dgm:spPr/>
      <dgm:t>
        <a:bodyPr/>
        <a:lstStyle/>
        <a:p>
          <a:endParaRPr lang="ru-RU"/>
        </a:p>
      </dgm:t>
    </dgm:pt>
    <dgm:pt modelId="{F1621B02-7107-4C41-AE44-86728489111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жёсткий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40AC1F-487A-4970-B43C-7B0ED77F0A4E}" type="parTrans" cxnId="{A4AA57C0-241F-47C6-96D5-FF41FC186D81}">
      <dgm:prSet/>
      <dgm:spPr/>
      <dgm:t>
        <a:bodyPr/>
        <a:lstStyle/>
        <a:p>
          <a:endParaRPr lang="ru-RU"/>
        </a:p>
      </dgm:t>
    </dgm:pt>
    <dgm:pt modelId="{D65A6B77-ED30-4A45-87AC-4BF7909CAEF4}" type="sibTrans" cxnId="{A4AA57C0-241F-47C6-96D5-FF41FC186D81}">
      <dgm:prSet/>
      <dgm:spPr/>
      <dgm:t>
        <a:bodyPr/>
        <a:lstStyle/>
        <a:p>
          <a:endParaRPr lang="ru-RU"/>
        </a:p>
      </dgm:t>
    </dgm:pt>
    <dgm:pt modelId="{9D0850F1-BFE7-4E42-9E06-B8B6C6045FDE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мягкий</a:t>
          </a:r>
          <a:endParaRPr lang="ru-RU" dirty="0">
            <a:solidFill>
              <a:srgbClr val="FF0000"/>
            </a:solidFill>
          </a:endParaRPr>
        </a:p>
      </dgm:t>
    </dgm:pt>
    <dgm:pt modelId="{9B584BD5-8A7A-4743-B539-6C42F55AA9A4}" type="parTrans" cxnId="{19B6C124-EC78-4BCC-84F5-933586D8AC3C}">
      <dgm:prSet/>
      <dgm:spPr/>
      <dgm:t>
        <a:bodyPr/>
        <a:lstStyle/>
        <a:p>
          <a:endParaRPr lang="ru-RU"/>
        </a:p>
      </dgm:t>
    </dgm:pt>
    <dgm:pt modelId="{6607A897-21EF-4680-BAF2-F1E67CEEDC93}" type="sibTrans" cxnId="{19B6C124-EC78-4BCC-84F5-933586D8AC3C}">
      <dgm:prSet/>
      <dgm:spPr/>
      <dgm:t>
        <a:bodyPr/>
        <a:lstStyle/>
        <a:p>
          <a:endParaRPr lang="ru-RU"/>
        </a:p>
      </dgm:t>
    </dgm:pt>
    <dgm:pt modelId="{B52FBB3E-CE94-46B8-95C1-7BBE7753E4F7}" type="pres">
      <dgm:prSet presAssocID="{4D747541-599E-4F1F-8E72-211814CE2B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0CD197-5B6E-4358-A155-40C17FC83C90}" type="pres">
      <dgm:prSet presAssocID="{CCBDA0E1-1165-455A-9F6D-41570B66EB26}" presName="compNode" presStyleCnt="0"/>
      <dgm:spPr/>
    </dgm:pt>
    <dgm:pt modelId="{0EC28D95-192F-416F-9B2C-3138971EF12A}" type="pres">
      <dgm:prSet presAssocID="{CCBDA0E1-1165-455A-9F6D-41570B66EB26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DB49BA-16F9-420B-BC04-C7B54D520148}" type="pres">
      <dgm:prSet presAssocID="{CCBDA0E1-1165-455A-9F6D-41570B66EB26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F413F-16B2-494A-A809-1506869C497B}" type="pres">
      <dgm:prSet presAssocID="{56688F66-F2CF-4AB7-B334-3AF6C78B1B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FD1F90-204D-4521-AEFB-E533758DBF76}" type="pres">
      <dgm:prSet presAssocID="{6133D92D-3CED-4FD0-9164-36934B2F17F6}" presName="compNode" presStyleCnt="0"/>
      <dgm:spPr/>
    </dgm:pt>
    <dgm:pt modelId="{48832D4B-6611-4DC4-A668-A3CE7A0B47C8}" type="pres">
      <dgm:prSet presAssocID="{6133D92D-3CED-4FD0-9164-36934B2F17F6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1A7F90-EAF7-4832-9E23-94CD48A27EF2}" type="pres">
      <dgm:prSet presAssocID="{6133D92D-3CED-4FD0-9164-36934B2F17F6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9D24C-458A-41D2-9805-4FB8DAE8B27B}" type="pres">
      <dgm:prSet presAssocID="{3FD64C75-9E2E-44C5-B5A1-BE26432DA6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007539D-3535-454F-B5F2-0A40229F59DC}" type="pres">
      <dgm:prSet presAssocID="{F1621B02-7107-4C41-AE44-867284891114}" presName="compNode" presStyleCnt="0"/>
      <dgm:spPr/>
    </dgm:pt>
    <dgm:pt modelId="{5700B519-2CDF-442E-B014-7633EAC7FDC3}" type="pres">
      <dgm:prSet presAssocID="{F1621B02-7107-4C41-AE44-867284891114}" presName="pictRect" presStyleLbl="node1" presStyleIdx="2" presStyleCnt="4" custScaleX="5057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4521276-755D-4C19-B351-7AFC9CA717CD}" type="pres">
      <dgm:prSet presAssocID="{F1621B02-7107-4C41-AE44-86728489111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36E3D-9187-4C24-A695-6D263288D7A0}" type="pres">
      <dgm:prSet presAssocID="{D65A6B77-ED30-4A45-87AC-4BF7909CAE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DC857E-9DB3-4382-BA79-46706B56AD1D}" type="pres">
      <dgm:prSet presAssocID="{9D0850F1-BFE7-4E42-9E06-B8B6C6045FDE}" presName="compNode" presStyleCnt="0"/>
      <dgm:spPr/>
    </dgm:pt>
    <dgm:pt modelId="{7D846B6E-7B04-4C9F-A3DA-78A15E277D70}" type="pres">
      <dgm:prSet presAssocID="{9D0850F1-BFE7-4E42-9E06-B8B6C6045FDE}" presName="pictRect" presStyleLbl="node1" presStyleIdx="3" presStyleCnt="4" custScaleX="585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2A07850-4AC0-435E-A6AF-9E47EFAABD1C}" type="pres">
      <dgm:prSet presAssocID="{9D0850F1-BFE7-4E42-9E06-B8B6C6045FDE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F395D7-6970-4923-B02F-49168971B8C4}" type="presOf" srcId="{F1621B02-7107-4C41-AE44-867284891114}" destId="{94521276-755D-4C19-B351-7AFC9CA717CD}" srcOrd="0" destOrd="0" presId="urn:microsoft.com/office/officeart/2005/8/layout/pList1"/>
    <dgm:cxn modelId="{C84FE0CC-AE9C-4CC1-B853-8020C2EABC1E}" type="presOf" srcId="{4D747541-599E-4F1F-8E72-211814CE2B95}" destId="{B52FBB3E-CE94-46B8-95C1-7BBE7753E4F7}" srcOrd="0" destOrd="0" presId="urn:microsoft.com/office/officeart/2005/8/layout/pList1"/>
    <dgm:cxn modelId="{30FEECE6-6154-41C1-AB4F-9C64FE178F8D}" type="presOf" srcId="{56688F66-F2CF-4AB7-B334-3AF6C78B1BA3}" destId="{F9DF413F-16B2-494A-A809-1506869C497B}" srcOrd="0" destOrd="0" presId="urn:microsoft.com/office/officeart/2005/8/layout/pList1"/>
    <dgm:cxn modelId="{A9FBF9BD-B4AD-489A-A520-95593E033159}" type="presOf" srcId="{6133D92D-3CED-4FD0-9164-36934B2F17F6}" destId="{141A7F90-EAF7-4832-9E23-94CD48A27EF2}" srcOrd="0" destOrd="0" presId="urn:microsoft.com/office/officeart/2005/8/layout/pList1"/>
    <dgm:cxn modelId="{B3FF3171-AFED-41A0-A721-43EF22144289}" type="presOf" srcId="{9D0850F1-BFE7-4E42-9E06-B8B6C6045FDE}" destId="{92A07850-4AC0-435E-A6AF-9E47EFAABD1C}" srcOrd="0" destOrd="0" presId="urn:microsoft.com/office/officeart/2005/8/layout/pList1"/>
    <dgm:cxn modelId="{A4AA57C0-241F-47C6-96D5-FF41FC186D81}" srcId="{4D747541-599E-4F1F-8E72-211814CE2B95}" destId="{F1621B02-7107-4C41-AE44-867284891114}" srcOrd="2" destOrd="0" parTransId="{AF40AC1F-487A-4970-B43C-7B0ED77F0A4E}" sibTransId="{D65A6B77-ED30-4A45-87AC-4BF7909CAEF4}"/>
    <dgm:cxn modelId="{EAD897E4-43A7-4F5B-8171-051432A5EEA8}" type="presOf" srcId="{CCBDA0E1-1165-455A-9F6D-41570B66EB26}" destId="{C1DB49BA-16F9-420B-BC04-C7B54D520148}" srcOrd="0" destOrd="0" presId="urn:microsoft.com/office/officeart/2005/8/layout/pList1"/>
    <dgm:cxn modelId="{19B6C124-EC78-4BCC-84F5-933586D8AC3C}" srcId="{4D747541-599E-4F1F-8E72-211814CE2B95}" destId="{9D0850F1-BFE7-4E42-9E06-B8B6C6045FDE}" srcOrd="3" destOrd="0" parTransId="{9B584BD5-8A7A-4743-B539-6C42F55AA9A4}" sibTransId="{6607A897-21EF-4680-BAF2-F1E67CEEDC93}"/>
    <dgm:cxn modelId="{1C5A8A44-2691-44A2-BEB7-793987679756}" type="presOf" srcId="{3FD64C75-9E2E-44C5-B5A1-BE26432DA668}" destId="{3719D24C-458A-41D2-9805-4FB8DAE8B27B}" srcOrd="0" destOrd="0" presId="urn:microsoft.com/office/officeart/2005/8/layout/pList1"/>
    <dgm:cxn modelId="{1AAA4C90-C2D3-40F3-A7A3-3FBEB73CE6F8}" srcId="{4D747541-599E-4F1F-8E72-211814CE2B95}" destId="{6133D92D-3CED-4FD0-9164-36934B2F17F6}" srcOrd="1" destOrd="0" parTransId="{DD91AFEB-D181-4B7B-BC06-E1AE5710B07A}" sibTransId="{3FD64C75-9E2E-44C5-B5A1-BE26432DA668}"/>
    <dgm:cxn modelId="{293AD1B7-3353-4CEB-8C29-77FEC87E855C}" srcId="{4D747541-599E-4F1F-8E72-211814CE2B95}" destId="{CCBDA0E1-1165-455A-9F6D-41570B66EB26}" srcOrd="0" destOrd="0" parTransId="{093EE843-38D4-4C41-8EE8-92A95ADE9761}" sibTransId="{56688F66-F2CF-4AB7-B334-3AF6C78B1BA3}"/>
    <dgm:cxn modelId="{191A9B51-C81C-4A90-B6CF-7301D6999EDC}" type="presOf" srcId="{D65A6B77-ED30-4A45-87AC-4BF7909CAEF4}" destId="{E2A36E3D-9187-4C24-A695-6D263288D7A0}" srcOrd="0" destOrd="0" presId="urn:microsoft.com/office/officeart/2005/8/layout/pList1"/>
    <dgm:cxn modelId="{745B80A7-EB22-4FD1-9CAB-66637FE288FA}" type="presParOf" srcId="{B52FBB3E-CE94-46B8-95C1-7BBE7753E4F7}" destId="{D70CD197-5B6E-4358-A155-40C17FC83C90}" srcOrd="0" destOrd="0" presId="urn:microsoft.com/office/officeart/2005/8/layout/pList1"/>
    <dgm:cxn modelId="{AAEE1753-81DA-4C74-B08D-614F4BEC1652}" type="presParOf" srcId="{D70CD197-5B6E-4358-A155-40C17FC83C90}" destId="{0EC28D95-192F-416F-9B2C-3138971EF12A}" srcOrd="0" destOrd="0" presId="urn:microsoft.com/office/officeart/2005/8/layout/pList1"/>
    <dgm:cxn modelId="{B482383C-E5D3-4335-B358-F87C321C2633}" type="presParOf" srcId="{D70CD197-5B6E-4358-A155-40C17FC83C90}" destId="{C1DB49BA-16F9-420B-BC04-C7B54D520148}" srcOrd="1" destOrd="0" presId="urn:microsoft.com/office/officeart/2005/8/layout/pList1"/>
    <dgm:cxn modelId="{950F6CC6-4793-453C-965C-8EE903DA6CBA}" type="presParOf" srcId="{B52FBB3E-CE94-46B8-95C1-7BBE7753E4F7}" destId="{F9DF413F-16B2-494A-A809-1506869C497B}" srcOrd="1" destOrd="0" presId="urn:microsoft.com/office/officeart/2005/8/layout/pList1"/>
    <dgm:cxn modelId="{B927328B-8115-44B5-B272-088DAB7F942C}" type="presParOf" srcId="{B52FBB3E-CE94-46B8-95C1-7BBE7753E4F7}" destId="{12FD1F90-204D-4521-AEFB-E533758DBF76}" srcOrd="2" destOrd="0" presId="urn:microsoft.com/office/officeart/2005/8/layout/pList1"/>
    <dgm:cxn modelId="{94CBDB75-70D7-4E15-A88F-90FE5C3D5ABF}" type="presParOf" srcId="{12FD1F90-204D-4521-AEFB-E533758DBF76}" destId="{48832D4B-6611-4DC4-A668-A3CE7A0B47C8}" srcOrd="0" destOrd="0" presId="urn:microsoft.com/office/officeart/2005/8/layout/pList1"/>
    <dgm:cxn modelId="{DEF70380-881E-4EEB-B1B7-88EE9C81578A}" type="presParOf" srcId="{12FD1F90-204D-4521-AEFB-E533758DBF76}" destId="{141A7F90-EAF7-4832-9E23-94CD48A27EF2}" srcOrd="1" destOrd="0" presId="urn:microsoft.com/office/officeart/2005/8/layout/pList1"/>
    <dgm:cxn modelId="{FCE1109D-74D2-4709-91AB-EBBA32E64BEB}" type="presParOf" srcId="{B52FBB3E-CE94-46B8-95C1-7BBE7753E4F7}" destId="{3719D24C-458A-41D2-9805-4FB8DAE8B27B}" srcOrd="3" destOrd="0" presId="urn:microsoft.com/office/officeart/2005/8/layout/pList1"/>
    <dgm:cxn modelId="{9A791D53-125D-4F2F-9357-9F2E9CE1109A}" type="presParOf" srcId="{B52FBB3E-CE94-46B8-95C1-7BBE7753E4F7}" destId="{A007539D-3535-454F-B5F2-0A40229F59DC}" srcOrd="4" destOrd="0" presId="urn:microsoft.com/office/officeart/2005/8/layout/pList1"/>
    <dgm:cxn modelId="{C8739C64-C968-477F-8A12-54B463725C38}" type="presParOf" srcId="{A007539D-3535-454F-B5F2-0A40229F59DC}" destId="{5700B519-2CDF-442E-B014-7633EAC7FDC3}" srcOrd="0" destOrd="0" presId="urn:microsoft.com/office/officeart/2005/8/layout/pList1"/>
    <dgm:cxn modelId="{38B42AC4-8F70-46F9-9D2C-AC2FDCF3158F}" type="presParOf" srcId="{A007539D-3535-454F-B5F2-0A40229F59DC}" destId="{94521276-755D-4C19-B351-7AFC9CA717CD}" srcOrd="1" destOrd="0" presId="urn:microsoft.com/office/officeart/2005/8/layout/pList1"/>
    <dgm:cxn modelId="{439836EB-2912-4797-861C-957313FDA199}" type="presParOf" srcId="{B52FBB3E-CE94-46B8-95C1-7BBE7753E4F7}" destId="{E2A36E3D-9187-4C24-A695-6D263288D7A0}" srcOrd="5" destOrd="0" presId="urn:microsoft.com/office/officeart/2005/8/layout/pList1"/>
    <dgm:cxn modelId="{B1091335-FF6D-4D55-A7B8-7EC42DFD785C}" type="presParOf" srcId="{B52FBB3E-CE94-46B8-95C1-7BBE7753E4F7}" destId="{7CDC857E-9DB3-4382-BA79-46706B56AD1D}" srcOrd="6" destOrd="0" presId="urn:microsoft.com/office/officeart/2005/8/layout/pList1"/>
    <dgm:cxn modelId="{E4EE4589-6DA5-4398-A7FC-40C7EE0B7449}" type="presParOf" srcId="{7CDC857E-9DB3-4382-BA79-46706B56AD1D}" destId="{7D846B6E-7B04-4C9F-A3DA-78A15E277D70}" srcOrd="0" destOrd="0" presId="urn:microsoft.com/office/officeart/2005/8/layout/pList1"/>
    <dgm:cxn modelId="{0C7B6888-6798-4EAE-B829-6BC474631060}" type="presParOf" srcId="{7CDC857E-9DB3-4382-BA79-46706B56AD1D}" destId="{92A07850-4AC0-435E-A6AF-9E47EFAABD1C}" srcOrd="1" destOrd="0" presId="urn:microsoft.com/office/officeart/2005/8/layout/p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C2EF5D-438D-4054-BD39-D62AD84F380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281881-332F-4516-B375-5BD60657AB74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горячий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F54FE92-D2CB-411D-BF90-F00FB47DC8DE}" type="parTrans" cxnId="{EBD6643E-2EFB-44F5-980A-9A1524E6EA43}">
      <dgm:prSet/>
      <dgm:spPr/>
      <dgm:t>
        <a:bodyPr/>
        <a:lstStyle/>
        <a:p>
          <a:endParaRPr lang="ru-RU"/>
        </a:p>
      </dgm:t>
    </dgm:pt>
    <dgm:pt modelId="{DB2FD8C4-8192-4CEE-83D2-5C0C040670A5}" type="sibTrans" cxnId="{EBD6643E-2EFB-44F5-980A-9A1524E6EA43}">
      <dgm:prSet/>
      <dgm:spPr/>
      <dgm:t>
        <a:bodyPr/>
        <a:lstStyle/>
        <a:p>
          <a:endParaRPr lang="ru-RU"/>
        </a:p>
      </dgm:t>
    </dgm:pt>
    <dgm:pt modelId="{5A69C523-788A-4476-8C86-EEA45AFDD0A0}">
      <dgm:prSet phldrT="[Текст]" custT="1"/>
      <dgm:spPr/>
      <dgm:t>
        <a:bodyPr/>
        <a:lstStyle/>
        <a:p>
          <a:r>
            <a:rPr lang="ru-RU" sz="2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холодный</a:t>
          </a:r>
        </a:p>
      </dgm:t>
    </dgm:pt>
    <dgm:pt modelId="{89CA54A8-D834-4F98-8F0A-D97C1DAC533E}" type="parTrans" cxnId="{9B0FA7C0-1127-495B-8B9E-1A5BEDAA4030}">
      <dgm:prSet/>
      <dgm:spPr/>
      <dgm:t>
        <a:bodyPr/>
        <a:lstStyle/>
        <a:p>
          <a:endParaRPr lang="ru-RU"/>
        </a:p>
      </dgm:t>
    </dgm:pt>
    <dgm:pt modelId="{18B6F2CD-6D02-4A12-B3D3-1FC5298DBED7}" type="sibTrans" cxnId="{9B0FA7C0-1127-495B-8B9E-1A5BEDAA4030}">
      <dgm:prSet/>
      <dgm:spPr/>
      <dgm:t>
        <a:bodyPr/>
        <a:lstStyle/>
        <a:p>
          <a:endParaRPr lang="ru-RU"/>
        </a:p>
      </dgm:t>
    </dgm:pt>
    <dgm:pt modelId="{E8EAA448-A781-4E0A-8EDE-78379E16FF18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смеяться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E83A1515-84C5-47D4-98F9-7C65B311287F}" type="parTrans" cxnId="{0C4755A1-3E11-4FDE-95C1-DD086D6A17FD}">
      <dgm:prSet/>
      <dgm:spPr/>
      <dgm:t>
        <a:bodyPr/>
        <a:lstStyle/>
        <a:p>
          <a:endParaRPr lang="ru-RU"/>
        </a:p>
      </dgm:t>
    </dgm:pt>
    <dgm:pt modelId="{0CC1F565-11BF-44DC-85B8-A47F9D85D935}" type="sibTrans" cxnId="{0C4755A1-3E11-4FDE-95C1-DD086D6A17FD}">
      <dgm:prSet/>
      <dgm:spPr/>
      <dgm:t>
        <a:bodyPr/>
        <a:lstStyle/>
        <a:p>
          <a:endParaRPr lang="ru-RU"/>
        </a:p>
      </dgm:t>
    </dgm:pt>
    <dgm:pt modelId="{0A88303D-1794-4F1E-9049-6B1DAB0AA3F3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плакать</a:t>
          </a:r>
        </a:p>
        <a:p>
          <a:endParaRPr lang="ru-RU" sz="1800" dirty="0"/>
        </a:p>
      </dgm:t>
    </dgm:pt>
    <dgm:pt modelId="{12BCD6E8-BE88-47A6-8999-0B8661F763B3}" type="parTrans" cxnId="{5350C213-CB42-4F85-80C2-F8C542DB6372}">
      <dgm:prSet/>
      <dgm:spPr/>
      <dgm:t>
        <a:bodyPr/>
        <a:lstStyle/>
        <a:p>
          <a:endParaRPr lang="ru-RU"/>
        </a:p>
      </dgm:t>
    </dgm:pt>
    <dgm:pt modelId="{51CB2CD0-B3D0-49E3-BAEB-9E0C6A13AE03}" type="sibTrans" cxnId="{5350C213-CB42-4F85-80C2-F8C542DB6372}">
      <dgm:prSet/>
      <dgm:spPr/>
      <dgm:t>
        <a:bodyPr/>
        <a:lstStyle/>
        <a:p>
          <a:endParaRPr lang="ru-RU"/>
        </a:p>
      </dgm:t>
    </dgm:pt>
    <dgm:pt modelId="{6FE1889B-F304-4784-8AA4-12CB719D93E0}" type="pres">
      <dgm:prSet presAssocID="{D1C2EF5D-438D-4054-BD39-D62AD84F38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127646-0695-4D6C-80F1-2E686B8250E7}" type="pres">
      <dgm:prSet presAssocID="{F4281881-332F-4516-B375-5BD60657AB74}" presName="compNode" presStyleCnt="0"/>
      <dgm:spPr/>
    </dgm:pt>
    <dgm:pt modelId="{2BC98474-2A32-4334-B8F9-88B7F3B65E4C}" type="pres">
      <dgm:prSet presAssocID="{F4281881-332F-4516-B375-5BD60657AB74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021F9D-AD4D-4DE9-9C5E-8DE7B1310858}" type="pres">
      <dgm:prSet presAssocID="{F4281881-332F-4516-B375-5BD60657AB74}" presName="textRect" presStyleLbl="revTx" presStyleIdx="0" presStyleCnt="4" custScaleX="128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57EF6-2954-4725-B209-D67AD63C50A3}" type="pres">
      <dgm:prSet presAssocID="{DB2FD8C4-8192-4CEE-83D2-5C0C040670A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73A9CD0-3B7C-41F2-8833-344ABFF6737F}" type="pres">
      <dgm:prSet presAssocID="{5A69C523-788A-4476-8C86-EEA45AFDD0A0}" presName="compNode" presStyleCnt="0"/>
      <dgm:spPr/>
    </dgm:pt>
    <dgm:pt modelId="{3A91BD81-8AD9-4A6F-B26D-31157C9F37F0}" type="pres">
      <dgm:prSet presAssocID="{5A69C523-788A-4476-8C86-EEA45AFDD0A0}" presName="pictRect" presStyleLbl="node1" presStyleIdx="1" presStyleCnt="4" custScaleX="823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643964-1552-4AF8-A150-9B903DBA8830}" type="pres">
      <dgm:prSet presAssocID="{5A69C523-788A-4476-8C86-EEA45AFDD0A0}" presName="textRect" presStyleLbl="revTx" presStyleIdx="1" presStyleCnt="4" custScaleX="12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ABD94-4F25-4BC9-BC1F-0310FD8440E9}" type="pres">
      <dgm:prSet presAssocID="{18B6F2CD-6D02-4A12-B3D3-1FC5298DBED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62BB5B-0CE7-40F2-B350-EF18EDA2820E}" type="pres">
      <dgm:prSet presAssocID="{E8EAA448-A781-4E0A-8EDE-78379E16FF18}" presName="compNode" presStyleCnt="0"/>
      <dgm:spPr/>
    </dgm:pt>
    <dgm:pt modelId="{5B27D45E-206A-4E90-9392-FE9BA42C7DD2}" type="pres">
      <dgm:prSet presAssocID="{E8EAA448-A781-4E0A-8EDE-78379E16FF18}" presName="pictRect" presStyleLbl="node1" presStyleIdx="2" presStyleCnt="4" custScaleX="743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5E0FB79-C975-403B-9055-AAEC5B2E4C16}" type="pres">
      <dgm:prSet presAssocID="{E8EAA448-A781-4E0A-8EDE-78379E16FF18}" presName="textRect" presStyleLbl="revTx" presStyleIdx="2" presStyleCnt="4" custScaleX="121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61C14-3FA4-449A-81B2-6EFA9B13E78B}" type="pres">
      <dgm:prSet presAssocID="{0CC1F565-11BF-44DC-85B8-A47F9D85D9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FB7B9A-90BE-4FA2-8CF1-0F912CF09122}" type="pres">
      <dgm:prSet presAssocID="{0A88303D-1794-4F1E-9049-6B1DAB0AA3F3}" presName="compNode" presStyleCnt="0"/>
      <dgm:spPr/>
    </dgm:pt>
    <dgm:pt modelId="{58CA75CE-BEAF-44A3-A38A-3B87D416A264}" type="pres">
      <dgm:prSet presAssocID="{0A88303D-1794-4F1E-9049-6B1DAB0AA3F3}" presName="pictRect" presStyleLbl="node1" presStyleIdx="3" presStyleCnt="4" custScaleX="76410" custLinFactNeighborX="353" custLinFactNeighborY="1293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BA29313-B97D-47A0-B7B9-66E8AD0B6ADF}" type="pres">
      <dgm:prSet presAssocID="{0A88303D-1794-4F1E-9049-6B1DAB0AA3F3}" presName="textRect" presStyleLbl="revTx" presStyleIdx="3" presStyleCnt="4" custScaleX="10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439998-1F5F-4670-A073-F8C3EBD23378}" type="presOf" srcId="{F4281881-332F-4516-B375-5BD60657AB74}" destId="{A0021F9D-AD4D-4DE9-9C5E-8DE7B1310858}" srcOrd="0" destOrd="0" presId="urn:microsoft.com/office/officeart/2005/8/layout/pList1"/>
    <dgm:cxn modelId="{8B855052-D8C3-4A2A-AA69-DEFAA286F803}" type="presOf" srcId="{0A88303D-1794-4F1E-9049-6B1DAB0AA3F3}" destId="{3BA29313-B97D-47A0-B7B9-66E8AD0B6ADF}" srcOrd="0" destOrd="0" presId="urn:microsoft.com/office/officeart/2005/8/layout/pList1"/>
    <dgm:cxn modelId="{E4949ABF-7A43-4BCD-BC23-229BC5276F7F}" type="presOf" srcId="{18B6F2CD-6D02-4A12-B3D3-1FC5298DBED7}" destId="{921ABD94-4F25-4BC9-BC1F-0310FD8440E9}" srcOrd="0" destOrd="0" presId="urn:microsoft.com/office/officeart/2005/8/layout/pList1"/>
    <dgm:cxn modelId="{FD63DE4B-1043-4095-8A06-9B1035690662}" type="presOf" srcId="{0CC1F565-11BF-44DC-85B8-A47F9D85D935}" destId="{4CB61C14-3FA4-449A-81B2-6EFA9B13E78B}" srcOrd="0" destOrd="0" presId="urn:microsoft.com/office/officeart/2005/8/layout/pList1"/>
    <dgm:cxn modelId="{5350C213-CB42-4F85-80C2-F8C542DB6372}" srcId="{D1C2EF5D-438D-4054-BD39-D62AD84F3808}" destId="{0A88303D-1794-4F1E-9049-6B1DAB0AA3F3}" srcOrd="3" destOrd="0" parTransId="{12BCD6E8-BE88-47A6-8999-0B8661F763B3}" sibTransId="{51CB2CD0-B3D0-49E3-BAEB-9E0C6A13AE03}"/>
    <dgm:cxn modelId="{F7F09589-4CA5-4FE8-8B26-8C1276A22CAF}" type="presOf" srcId="{D1C2EF5D-438D-4054-BD39-D62AD84F3808}" destId="{6FE1889B-F304-4784-8AA4-12CB719D93E0}" srcOrd="0" destOrd="0" presId="urn:microsoft.com/office/officeart/2005/8/layout/pList1"/>
    <dgm:cxn modelId="{9B0FA7C0-1127-495B-8B9E-1A5BEDAA4030}" srcId="{D1C2EF5D-438D-4054-BD39-D62AD84F3808}" destId="{5A69C523-788A-4476-8C86-EEA45AFDD0A0}" srcOrd="1" destOrd="0" parTransId="{89CA54A8-D834-4F98-8F0A-D97C1DAC533E}" sibTransId="{18B6F2CD-6D02-4A12-B3D3-1FC5298DBED7}"/>
    <dgm:cxn modelId="{0C4755A1-3E11-4FDE-95C1-DD086D6A17FD}" srcId="{D1C2EF5D-438D-4054-BD39-D62AD84F3808}" destId="{E8EAA448-A781-4E0A-8EDE-78379E16FF18}" srcOrd="2" destOrd="0" parTransId="{E83A1515-84C5-47D4-98F9-7C65B311287F}" sibTransId="{0CC1F565-11BF-44DC-85B8-A47F9D85D935}"/>
    <dgm:cxn modelId="{EBD6643E-2EFB-44F5-980A-9A1524E6EA43}" srcId="{D1C2EF5D-438D-4054-BD39-D62AD84F3808}" destId="{F4281881-332F-4516-B375-5BD60657AB74}" srcOrd="0" destOrd="0" parTransId="{9F54FE92-D2CB-411D-BF90-F00FB47DC8DE}" sibTransId="{DB2FD8C4-8192-4CEE-83D2-5C0C040670A5}"/>
    <dgm:cxn modelId="{5C1D12BA-B028-4D59-BD95-5E7BE3B9297D}" type="presOf" srcId="{E8EAA448-A781-4E0A-8EDE-78379E16FF18}" destId="{F5E0FB79-C975-403B-9055-AAEC5B2E4C16}" srcOrd="0" destOrd="0" presId="urn:microsoft.com/office/officeart/2005/8/layout/pList1"/>
    <dgm:cxn modelId="{D510E84E-D1FB-4891-8AF3-CF68F6EECF14}" type="presOf" srcId="{5A69C523-788A-4476-8C86-EEA45AFDD0A0}" destId="{A3643964-1552-4AF8-A150-9B903DBA8830}" srcOrd="0" destOrd="0" presId="urn:microsoft.com/office/officeart/2005/8/layout/pList1"/>
    <dgm:cxn modelId="{D5066139-F56F-4E0E-A31E-5E444E6E8FD3}" type="presOf" srcId="{DB2FD8C4-8192-4CEE-83D2-5C0C040670A5}" destId="{88A57EF6-2954-4725-B209-D67AD63C50A3}" srcOrd="0" destOrd="0" presId="urn:microsoft.com/office/officeart/2005/8/layout/pList1"/>
    <dgm:cxn modelId="{F385250A-F240-4934-97D1-A3212405782F}" type="presParOf" srcId="{6FE1889B-F304-4784-8AA4-12CB719D93E0}" destId="{CD127646-0695-4D6C-80F1-2E686B8250E7}" srcOrd="0" destOrd="0" presId="urn:microsoft.com/office/officeart/2005/8/layout/pList1"/>
    <dgm:cxn modelId="{07C8881A-24C2-4BBB-B122-F1178989C82F}" type="presParOf" srcId="{CD127646-0695-4D6C-80F1-2E686B8250E7}" destId="{2BC98474-2A32-4334-B8F9-88B7F3B65E4C}" srcOrd="0" destOrd="0" presId="urn:microsoft.com/office/officeart/2005/8/layout/pList1"/>
    <dgm:cxn modelId="{E2A40E19-B730-4D5A-8A23-52C982DA36F8}" type="presParOf" srcId="{CD127646-0695-4D6C-80F1-2E686B8250E7}" destId="{A0021F9D-AD4D-4DE9-9C5E-8DE7B1310858}" srcOrd="1" destOrd="0" presId="urn:microsoft.com/office/officeart/2005/8/layout/pList1"/>
    <dgm:cxn modelId="{6CE12EAB-F9B4-4D82-931E-32AD9DEB17AB}" type="presParOf" srcId="{6FE1889B-F304-4784-8AA4-12CB719D93E0}" destId="{88A57EF6-2954-4725-B209-D67AD63C50A3}" srcOrd="1" destOrd="0" presId="urn:microsoft.com/office/officeart/2005/8/layout/pList1"/>
    <dgm:cxn modelId="{915925BE-F9CF-4C8E-91C2-A1458BCB561D}" type="presParOf" srcId="{6FE1889B-F304-4784-8AA4-12CB719D93E0}" destId="{273A9CD0-3B7C-41F2-8833-344ABFF6737F}" srcOrd="2" destOrd="0" presId="urn:microsoft.com/office/officeart/2005/8/layout/pList1"/>
    <dgm:cxn modelId="{4DFBAE2B-99C7-459E-80EF-175B8DFC68EF}" type="presParOf" srcId="{273A9CD0-3B7C-41F2-8833-344ABFF6737F}" destId="{3A91BD81-8AD9-4A6F-B26D-31157C9F37F0}" srcOrd="0" destOrd="0" presId="urn:microsoft.com/office/officeart/2005/8/layout/pList1"/>
    <dgm:cxn modelId="{B7967546-65F4-477F-A89A-DB99975F5CB1}" type="presParOf" srcId="{273A9CD0-3B7C-41F2-8833-344ABFF6737F}" destId="{A3643964-1552-4AF8-A150-9B903DBA8830}" srcOrd="1" destOrd="0" presId="urn:microsoft.com/office/officeart/2005/8/layout/pList1"/>
    <dgm:cxn modelId="{811DDA39-DBFC-4DDA-8613-639E48E5AD04}" type="presParOf" srcId="{6FE1889B-F304-4784-8AA4-12CB719D93E0}" destId="{921ABD94-4F25-4BC9-BC1F-0310FD8440E9}" srcOrd="3" destOrd="0" presId="urn:microsoft.com/office/officeart/2005/8/layout/pList1"/>
    <dgm:cxn modelId="{F79FDA7F-DC75-424D-8FD7-8EB475CE2127}" type="presParOf" srcId="{6FE1889B-F304-4784-8AA4-12CB719D93E0}" destId="{B262BB5B-0CE7-40F2-B350-EF18EDA2820E}" srcOrd="4" destOrd="0" presId="urn:microsoft.com/office/officeart/2005/8/layout/pList1"/>
    <dgm:cxn modelId="{D2A9F815-2DB3-47F7-9DBD-2DE1DACB8226}" type="presParOf" srcId="{B262BB5B-0CE7-40F2-B350-EF18EDA2820E}" destId="{5B27D45E-206A-4E90-9392-FE9BA42C7DD2}" srcOrd="0" destOrd="0" presId="urn:microsoft.com/office/officeart/2005/8/layout/pList1"/>
    <dgm:cxn modelId="{3F92243A-3F4E-4796-9B82-9254B105314D}" type="presParOf" srcId="{B262BB5B-0CE7-40F2-B350-EF18EDA2820E}" destId="{F5E0FB79-C975-403B-9055-AAEC5B2E4C16}" srcOrd="1" destOrd="0" presId="urn:microsoft.com/office/officeart/2005/8/layout/pList1"/>
    <dgm:cxn modelId="{5CE96E08-0D77-465B-A1DA-1FA6C3FE4E3C}" type="presParOf" srcId="{6FE1889B-F304-4784-8AA4-12CB719D93E0}" destId="{4CB61C14-3FA4-449A-81B2-6EFA9B13E78B}" srcOrd="5" destOrd="0" presId="urn:microsoft.com/office/officeart/2005/8/layout/pList1"/>
    <dgm:cxn modelId="{FEB692C5-FD94-4F4A-8CEA-B457D14A28A8}" type="presParOf" srcId="{6FE1889B-F304-4784-8AA4-12CB719D93E0}" destId="{B6FB7B9A-90BE-4FA2-8CF1-0F912CF09122}" srcOrd="6" destOrd="0" presId="urn:microsoft.com/office/officeart/2005/8/layout/pList1"/>
    <dgm:cxn modelId="{CF2EBFE7-04CD-4F7B-B4AF-8141C91CD996}" type="presParOf" srcId="{B6FB7B9A-90BE-4FA2-8CF1-0F912CF09122}" destId="{58CA75CE-BEAF-44A3-A38A-3B87D416A264}" srcOrd="0" destOrd="0" presId="urn:microsoft.com/office/officeart/2005/8/layout/pList1"/>
    <dgm:cxn modelId="{66A43D56-5BC9-49F7-B789-C3081E360C7C}" type="presParOf" srcId="{B6FB7B9A-90BE-4FA2-8CF1-0F912CF09122}" destId="{3BA29313-B97D-47A0-B7B9-66E8AD0B6ADF}" srcOrd="1" destOrd="0" presId="urn:microsoft.com/office/officeart/2005/8/layout/p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images.yandex.ru/yandsearch?img_url=www.poetryclub.com.ua/upload/poem_all/00331452.jpg&amp;iorient=&amp;icolor=&amp;p=1&amp;site=&amp;text=%D1%88%D0%BA%D0%BE%D0%BB%D0%B0%20%D0%BD%D0%B0%20%D1%83%D1%80%D0%BE%D0%BA%D0%B5&amp;wp=&amp;pos=51&amp;isize=&amp;type=&amp;recent=&amp;rpt=simage&amp;itype=&amp;noj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img_url=hlebopechka.org/wp-content/uploads/2012/02/%D0%AD%D0%B5%D1%81%D0%BF%D0%BB%D1%83%D0%B0%D1%82%D0%B0%D1%86%D0%B8%D1%8F-%D1%85%D0%BB%D0%B5%D0%B1%D0%BE%D0%BF%D0%B5%D1%87%D0%BA%D0%B8.jpg&amp;iorient=&amp;icolor=&amp;site=&amp;text=%D1%88%D0%BA%D0%BE%D0%BB%D0%B0%20%D0%BD%D0%B0%20%D1%83%D1%80%D0%BE%D0%BA%D0%B5%20%D1%81%D0%BC%D0%B0%D0%B9%D0%BB%D0%B8%D0%BA&amp;wp=&amp;pos=20&amp;isize=&amp;type=&amp;recent=&amp;rpt=simage&amp;itype=&amp;nojs=1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images.yandex.ru/yandsearch?img_url=900igr.net/datai/russkij-jazyk/Pravopisanie-bezudarnykh-okonchanij-suschestvitelnykh/0001-001-Pravopisanie-bezudarnykh-okonchanij-suschestvitelnykh.jpg&amp;iorient=&amp;icolor=&amp;p=1&amp;site=&amp;text=%D1%88%D0%BA%D0%BE%D0%BB%D0%B0%20%D0%BD%D0%B0%20%D1%83%D1%80%D0%BE%D0%BA%D0%B5&amp;wp=&amp;pos=57&amp;isize=&amp;type=&amp;recent=&amp;rpt=simage&amp;itype=&amp;nojs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http://img-fotki.yandex.ru/get/4519/89635038.561/0_6d3a5_83f70aba_X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img_url=www.komus.ru/photo/full/21601_1.jpg&amp;iorient=&amp;icolor=&amp;site=&amp;text=%D0%BF%D0%B5%D0%BD%D0%B0%D0%BB&amp;wp=&amp;pos=4&amp;isize=&amp;type=&amp;recent=&amp;rpt=simage&amp;itype=&amp;nojs=1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cs5531.vkontakte.ru/u16369426/-5/x_45859e8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Public\Music\Sample%20Music\frederik_shopen_-_osenniy_vals_(zaycev.net).mp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yandsearch?img_url=woman-cafe.ru/wp-content/uploads/2011/05/kak-vybrat-zolotuju-cepochku.jpg&amp;iorient=&amp;icolor=&amp;p=2&amp;site=&amp;text=%D0%B7%D0%BE%D0%BB%D0%BE%D1%82%D0%B0%D1%8F%20%D1%86%D0%B5%D0%BF%D0%BE%D1%87%D0%BA%D0%B0&amp;wp=&amp;pos=71&amp;isize=&amp;type=&amp;recent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images.yandex.ru/yandsearch?img_url=www.dkimages.com/discover/previews/835/975070.jpg&amp;iorient=&amp;icolor=&amp;site=&amp;text=%D0%B7%D0%BE%D0%BB%D0%BE%D1%82%D1%8B%D0%B5%20%D1%80%D1%83%D0%BA%D0%B8&amp;wp=&amp;pos=3&amp;isize=&amp;type=&amp;recent=&amp;rpt=simage&amp;itype=&amp;noj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Презентация урока по русскому языку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3 «В» класса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школы  ГБОУ  СОШ №1273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 углубленным изучением английского языка учителя начальных классов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Амосовой Валентины 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Александровны.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4800600"/>
            <a:ext cx="6400800" cy="914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Москва  2012 год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7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Вдумайтесь в смысл  слова, которое рассматривается как в прямом, так и в переносном значении.</a:t>
            </a:r>
            <a:endParaRPr lang="ru-RU" sz="2800" b="1" i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ru-RU" sz="3800" b="0" dirty="0" smtClean="0">
                <a:latin typeface="Times New Roman" pitchFamily="18" charset="0"/>
                <a:cs typeface="Times New Roman" pitchFamily="18" charset="0"/>
              </a:rPr>
              <a:t>Строки из «Сказки о царе </a:t>
            </a:r>
            <a:r>
              <a:rPr lang="ru-RU" sz="3800" b="0" dirty="0" err="1" smtClean="0"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3800" b="0" dirty="0" smtClean="0">
                <a:latin typeface="Times New Roman" pitchFamily="18" charset="0"/>
                <a:cs typeface="Times New Roman" pitchFamily="18" charset="0"/>
              </a:rPr>
              <a:t>»                       А.С. Пушкина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591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Белка песенки поет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 орешки все грызет;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орешки не простые,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скорлупки золотые,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Ядра – чистый изумруд.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«Золотые скорлупки», то есть скорлупки из золота.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Слово « золотой» употребляется в прямом значении.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endParaRPr lang="ru-RU" sz="1500" b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Отрывок  из стихотворения </a:t>
            </a:r>
          </a:p>
          <a:p>
            <a:pPr marL="342900" indent="-342900" algn="ctr"/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поэта И.Никитина</a:t>
            </a:r>
          </a:p>
          <a:p>
            <a:pPr algn="ctr"/>
            <a:endParaRPr lang="ru-RU" sz="15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06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Золотые нивы,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Гладь и блеск озер,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Светлые заливы,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 конца простор.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Что значит «золотые нивы»? Похожие на цвет золота. Здесь у слова на основе сходства по цвету появилось переносное значение.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7400" y="4953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 слово «золотой» может иметь и прямое, и переносное значение.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ransition advTm="43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5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6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solidFill>
                  <a:srgbClr val="FCD8BA"/>
                </a:solidFill>
                <a:latin typeface="Times New Roman" pitchFamily="18" charset="0"/>
                <a:cs typeface="Times New Roman" pitchFamily="18" charset="0"/>
              </a:rPr>
              <a:t>Подведём итоги пройденного материала</a:t>
            </a:r>
            <a:r>
              <a:rPr lang="ru-RU" sz="3600" u="sng" dirty="0" smtClean="0">
                <a:solidFill>
                  <a:srgbClr val="FCD8B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rgbClr val="FCD8B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CD8B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CD8BA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solidFill>
                  <a:srgbClr val="FCD8B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solidFill>
                  <a:srgbClr val="FCD8BA"/>
                </a:solidFill>
                <a:latin typeface="Times New Roman" pitchFamily="18" charset="0"/>
                <a:cs typeface="Times New Roman" pitchFamily="18" charset="0"/>
              </a:rPr>
              <a:t>Мы узнали что такое  синонимы.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/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 слова, различные по звучанию и написанию, но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сходные по лексическому значению. (Катастрофа, крушение, крах.)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CD8BA"/>
                </a:solidFill>
                <a:latin typeface="Times New Roman" pitchFamily="18" charset="0"/>
                <a:cs typeface="Times New Roman" pitchFamily="18" charset="0"/>
              </a:rPr>
              <a:t>2. Мы узнали что такое антонимы.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Это слова, противоположные по лексическому значению (правда – ложь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200" b="1" dirty="0" smtClean="0"/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Основное (первоначальное) значение слова называют прямым значением.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/>
              <a:t>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значения того же слова называются переносными.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толковом словаре указываются прямые и переносные значения слов.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(работа кипит, кипит вода)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m2-tub-ru.yandex.net/i?id=130955931-1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800600"/>
            <a:ext cx="2438400" cy="1600200"/>
          </a:xfrm>
          <a:prstGeom prst="rect">
            <a:avLst/>
          </a:prstGeom>
          <a:noFill/>
        </p:spPr>
      </p:pic>
      <p:pic>
        <p:nvPicPr>
          <p:cNvPr id="22532" name="Picture 4" descr="http://im4-tub-ru.yandex.net/i?id=269901867-6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648200"/>
            <a:ext cx="1828800" cy="1905000"/>
          </a:xfrm>
          <a:prstGeom prst="rect">
            <a:avLst/>
          </a:prstGeom>
          <a:noFill/>
        </p:spPr>
      </p:pic>
      <p:pic>
        <p:nvPicPr>
          <p:cNvPr id="22534" name="Picture 6" descr="http://im7-tub-ru.yandex.net/i?id=78097862-3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818289">
            <a:off x="7228257" y="171298"/>
            <a:ext cx="1406144" cy="1219200"/>
          </a:xfrm>
          <a:prstGeom prst="rect">
            <a:avLst/>
          </a:prstGeom>
          <a:noFill/>
        </p:spPr>
      </p:pic>
    </p:spTree>
  </p:cSld>
  <p:clrMapOvr>
    <a:masterClrMapping/>
  </p:clrMapOvr>
  <p:transition advTm="18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133600"/>
          </a:xfrm>
        </p:spPr>
        <p:txBody>
          <a:bodyPr>
            <a:noAutofit/>
          </a:bodyPr>
          <a:lstStyle/>
          <a:p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Распознавание лексических групп слов  в речи:</a:t>
            </a:r>
            <a:b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СИНОНИМЫ, АНТОНИМЫ,</a:t>
            </a:r>
            <a:b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в прямом  и переносном значении.</a:t>
            </a:r>
            <a:b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4519/89635038.561/0_6d3a5_83f70aba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76600"/>
            <a:ext cx="2438400" cy="2286000"/>
          </a:xfrm>
          <a:prstGeom prst="rect">
            <a:avLst/>
          </a:prstGeom>
          <a:noFill/>
        </p:spPr>
      </p:pic>
      <p:pic>
        <p:nvPicPr>
          <p:cNvPr id="1028" name="Picture 4" descr="http://cs5531.vkontakte.ru/u16369426/-5/x_45859e8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209800"/>
            <a:ext cx="3048000" cy="3810000"/>
          </a:xfrm>
          <a:prstGeom prst="rect">
            <a:avLst/>
          </a:prstGeom>
          <a:noFill/>
        </p:spPr>
      </p:pic>
      <p:pic>
        <p:nvPicPr>
          <p:cNvPr id="1030" name="Picture 6" descr="http://im6-tub-ru.yandex.net/i?id=159750797-6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8006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Tm="11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rederik_shopen_-_osenniy_vals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/>
          <a:lstStyle/>
          <a:p>
            <a:pPr algn="ctr"/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урока:</a:t>
            </a:r>
          </a:p>
        </p:txBody>
      </p:sp>
      <p:pic>
        <p:nvPicPr>
          <p:cNvPr id="10" name="Содержимое 9" descr="DSC012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1283739"/>
            <a:ext cx="5111750" cy="38317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008313" cy="5135563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sz="21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знать определение синонимов, антонимов,  слов в прямом и переносном значении; использовать их в речи в соответствии со  стилистическими особенностями; пользоваться словарями, совершенствовать навыки чтения, обучать самостоятельно пополнять свои знания.</a:t>
            </a:r>
          </a:p>
          <a:p>
            <a:pPr marL="342900" indent="-342900"/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развитие связной речи учащихся, логического мышления, памяти, интереса к русскому языку, развитие творческих способностей учащихся;</a:t>
            </a:r>
          </a:p>
          <a:p>
            <a:r>
              <a:rPr lang="ru-RU" sz="21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1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воспитательная: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 воспитание осознанной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потребности в знаниях, чуткости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 внимательности к слову.</a:t>
            </a:r>
          </a:p>
          <a:p>
            <a:endParaRPr lang="ru-RU" dirty="0"/>
          </a:p>
        </p:txBody>
      </p:sp>
    </p:spTree>
  </p:cSld>
  <p:clrMapOvr>
    <a:masterClrMapping/>
  </p:clrMapOvr>
  <p:transition advTm="11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pPr algn="l"/>
            <a:r>
              <a:rPr lang="ru-RU" sz="27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нужны антонимы и синонимы?!</a:t>
            </a:r>
            <a:br>
              <a:rPr lang="ru-RU" sz="27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/>
              <a:t> 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для обогащения речи. Наш родной русский язык тем и отличается от всех других языков. Богатство речи, если толковать это понятие упрощённо, выражается в возможности сказать одно и то же сотней разных способов.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антонимы и синонимы просто необходимы для передачи в речи различных оттенков значений того или иного понятия. А также для более тонкой передачи отношения говорящего к тому предмету, о котором идёт речь.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Итак, зачем нужны антонимы и синонимы, вы, вероятно, уже поняли. Без них наша речь не была бы такой полной, яркой и эмоционально окрашенной.</a:t>
            </a:r>
            <a:r>
              <a:rPr lang="ru-RU" sz="21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Сино́нимы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 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слова одной  части речи, различные по звучанию и написанию, но имеющие одинаковое или очень близкое лексическое  значение.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Подберём синонимы к словам.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(картинки будут нам подсказкой)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10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Антонимы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это слова одной  части речи, различные по звучанию и написанию, имеющие прямо противоположные лексические значения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2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8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800"/>
                            </p:stCondLst>
                            <p:childTnLst>
                              <p:par>
                                <p:cTn id="2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5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Подберём антонимы к словам.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(картинки будут нам подсказкой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447800"/>
          <a:ext cx="4267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18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Слова в прямом и переносном значении.</a:t>
            </a:r>
            <a:endParaRPr lang="ru-RU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Одни и те же слова могут по-разному употребляться в речи, получая различные значения. Выделяются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прямые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переносные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значения слов. 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Прямое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(или основное, главное) значение слова - это значение, которое непосредственно соотносится с явлениями объективной действительности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Переносные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(непрямые) значения слов - такие значения, которые возникают в результате сознательного переноса названия с одного явления действительности на другое на основании сходства, общности их признаков, функций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Пример:  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золотая цепочка,  золотые руки.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15362" name="Picture 2" descr="http://im4-tub-ru.yandex.net/i?id=524152759-3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19600"/>
            <a:ext cx="1905000" cy="1428750"/>
          </a:xfrm>
          <a:prstGeom prst="rect">
            <a:avLst/>
          </a:prstGeom>
          <a:noFill/>
        </p:spPr>
      </p:pic>
      <p:pic>
        <p:nvPicPr>
          <p:cNvPr id="15364" name="Picture 4" descr="http://im7-tub-ru.yandex.net/i?id=307817965-3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419600"/>
            <a:ext cx="196215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273</Words>
  <PresentationFormat>Экран (4:3)</PresentationFormat>
  <Paragraphs>65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урока по русскому языку  3 «В» класса школы  ГБОУ  СОШ №1273 с углубленным изучением английского языка учителя начальных классов  Амосовой Валентины Александровны. </vt:lpstr>
      <vt:lpstr>Распознавание лексических групп слов  в речи: СИНОНИМЫ, АНТОНИМЫ, слова в прямом  и переносном значении.  </vt:lpstr>
      <vt:lpstr>Цели  урока:</vt:lpstr>
      <vt:lpstr>Зачем нужны антонимы и синонимы?!   Во-первых, для обогащения речи. Наш родной русский язык тем и отличается от всех других языков. Богатство речи, если толковать это понятие упрощённо, выражается в возможности сказать одно и то же сотней разных способов.   Во-вторых, антонимы и синонимы просто необходимы для передачи в речи различных оттенков значений того или иного понятия. А также для более тонкой передачи отношения говорящего к тому предмету, о котором идёт речь.  Итак, зачем нужны антонимы и синонимы, вы, вероятно, уже поняли. Без них наша речь не была бы такой полной, яркой и эмоционально окрашенной. </vt:lpstr>
      <vt:lpstr>Сино́нимы - </vt:lpstr>
      <vt:lpstr>Подберём синонимы к словам. (картинки будут нам подсказкой)</vt:lpstr>
      <vt:lpstr> Антонимы </vt:lpstr>
      <vt:lpstr>Подберём антонимы к словам. (картинки будут нам подсказкой)</vt:lpstr>
      <vt:lpstr>Слова в прямом и переносном значении.</vt:lpstr>
      <vt:lpstr>Вдумайтесь в смысл  слова, которое рассматривается как в прямом, так и в переносном значении.</vt:lpstr>
      <vt:lpstr>    Подведём итоги пройденного материала. 1.Мы узнали что такое  синонимы.  Это слова, различные по звучанию и написанию, но  сходные по лексическому значению. (Катастрофа, крушение, крах.)   2. Мы узнали что такое антонимы.  Это слова, противоположные по лексическому значению (правда – ложь).  3. Основное (первоначальное) значение слова называют прямым значением.       Другие значения того же слова называются переносными.     В толковом словаре указываются прямые и переносные значения слов.  (работа кипит, кипит вода)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Распознавание лексических групп слов  в речи: СИНОНИМЫ, АНТОНИМЫ, слова в прямом  и переносном значении</dc:title>
  <dc:creator>Таня</dc:creator>
  <cp:lastModifiedBy>Таня</cp:lastModifiedBy>
  <cp:revision>82</cp:revision>
  <dcterms:created xsi:type="dcterms:W3CDTF">2012-11-10T11:15:53Z</dcterms:created>
  <dcterms:modified xsi:type="dcterms:W3CDTF">2012-11-10T23:25:29Z</dcterms:modified>
</cp:coreProperties>
</file>