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67" r:id="rId2"/>
    <p:sldId id="269" r:id="rId3"/>
    <p:sldId id="262" r:id="rId4"/>
    <p:sldId id="258" r:id="rId5"/>
    <p:sldId id="263" r:id="rId6"/>
    <p:sldId id="264" r:id="rId7"/>
    <p:sldId id="270" r:id="rId8"/>
    <p:sldId id="271" r:id="rId9"/>
    <p:sldId id="257" r:id="rId10"/>
    <p:sldId id="273" r:id="rId11"/>
    <p:sldId id="268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5835C-06DD-47E1-85AC-7B6C35D3F9D7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02DC3-55A8-400D-B620-D1B0B39A4E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39A06-8424-4817-95BE-D49E6257500B}" type="datetimeFigureOut">
              <a:rPr lang="ru-RU" smtClean="0"/>
              <a:pPr/>
              <a:t>29.09.2012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FF2B9-3D23-4AFC-8A1C-058A4526BF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&#1095;&#1090;&#1086;-&#1086;&#1079;&#1085;&#1072;&#1095;&#1072;&#1077;&#1090;.&#1088;&#1092;/%D0%BD%D0%B5%D1%83%D0%BC%D1%8B%D1%88%D0%BB%D0%B5%D0%BD%D0%BD%D1%8B%D0%B9" TargetMode="External"/><Relationship Id="rId2" Type="http://schemas.openxmlformats.org/officeDocument/2006/relationships/hyperlink" Target="http://&#1095;&#1090;&#1086;-&#1086;&#1079;&#1085;&#1072;&#1095;&#1072;&#1077;&#1090;.&#1088;&#1092;/%D0%BF%D1%80%D0%B5%D0%B4%D0%BF%D0%BE%D0%BB%D0%BE%D0%B6%D0%B5%D0%BD%D0%B8%D0%B5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4000528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Выражение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намерений  через украшение</a:t>
            </a:r>
            <a:endParaRPr lang="ru-RU" i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\\SERVER\public\рамки\рисунки\HYEN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764704"/>
            <a:ext cx="18002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\\SERVER\public\рамки\рисунки\JAGUAR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645024"/>
            <a:ext cx="192251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\\SERVER\public\рамки\рисунки\PANTHER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692696"/>
            <a:ext cx="18722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\\SERVER\public\рамки\рисунки\SNAKE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3933056"/>
            <a:ext cx="1562472" cy="177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\\SERVER\public\рамки\рисунки\159481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3356992"/>
            <a:ext cx="237626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\\SERVER\public\рамки\рисунки\08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3140968"/>
            <a:ext cx="1753344" cy="2016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\\SERVER\public\рамки\рисунки\07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5856" y="980728"/>
            <a:ext cx="223224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</a:rPr>
              <a:t>Словарь терминов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3995750"/>
          </a:xfrm>
        </p:spPr>
        <p:txBody>
          <a:bodyPr>
            <a:normAutofit fontScale="77500" lnSpcReduction="2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Добро</a:t>
            </a:r>
          </a:p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Зло</a:t>
            </a:r>
          </a:p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Прекрасное</a:t>
            </a:r>
          </a:p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Безобразное</a:t>
            </a:r>
          </a:p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Мужество</a:t>
            </a:r>
          </a:p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Скромность</a:t>
            </a:r>
          </a:p>
          <a:p>
            <a:r>
              <a:rPr lang="ru-RU" sz="4800" b="1" dirty="0" smtClean="0">
                <a:solidFill>
                  <a:srgbClr val="FF0000"/>
                </a:solidFill>
                <a:cs typeface="Aharoni" pitchFamily="2" charset="-79"/>
              </a:rPr>
              <a:t>Сочувствие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08012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3" name="Рисунок 2" descr="\\SERVER\public\рамки\рисунки\15948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636912"/>
            <a:ext cx="3806190" cy="380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152127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намерение</a:t>
            </a:r>
            <a:endParaRPr lang="ru-RU" sz="6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/>
          </a:bodyPr>
          <a:lstStyle/>
          <a:p>
            <a:r>
              <a:rPr lang="ru-RU" u="sng" dirty="0" smtClean="0"/>
              <a:t>(Толковый словарь Ожегова).</a:t>
            </a:r>
            <a:r>
              <a:rPr lang="ru-RU" dirty="0" smtClean="0"/>
              <a:t> </a:t>
            </a:r>
          </a:p>
          <a:p>
            <a:r>
              <a:rPr lang="ru-RU" dirty="0" smtClean="0"/>
              <a:t>- </a:t>
            </a:r>
            <a:r>
              <a:rPr lang="ru-RU" dirty="0" smtClean="0">
                <a:hlinkClick r:id="rId2" action="ppaction://hlinkfile"/>
              </a:rPr>
              <a:t>предположение</a:t>
            </a:r>
            <a:r>
              <a:rPr lang="ru-RU" dirty="0" smtClean="0"/>
              <a:t> сделать что-нибудь, желание, замысел </a:t>
            </a:r>
            <a:br>
              <a:rPr lang="ru-RU" dirty="0" smtClean="0"/>
            </a:br>
            <a:r>
              <a:rPr lang="ru-RU" dirty="0" smtClean="0"/>
              <a:t>Пример: Иметь н. Без всякого намерения (без определенной цели, </a:t>
            </a:r>
            <a:r>
              <a:rPr lang="ru-RU" dirty="0" smtClean="0">
                <a:hlinkClick r:id="rId3" action="ppaction://hlinkfile"/>
              </a:rPr>
              <a:t>неумышленно</a:t>
            </a:r>
            <a:r>
              <a:rPr lang="ru-RU" dirty="0" smtClean="0"/>
              <a:t>). Благие намерения (ирон.).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Заморские гости - Н.К. Рерих - 800x6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20688"/>
            <a:ext cx="760095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273" y="515679"/>
            <a:ext cx="7721453" cy="582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688289"/>
            <a:ext cx="7000923" cy="548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52475"/>
            <a:ext cx="7072362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З</a:t>
            </a:r>
            <a:r>
              <a:rPr lang="ru-RU" dirty="0" smtClean="0">
                <a:solidFill>
                  <a:srgbClr val="FFFF00"/>
                </a:solidFill>
                <a:latin typeface="Arial Black" pitchFamily="34" charset="0"/>
              </a:rPr>
              <a:t>в</a:t>
            </a:r>
            <a:r>
              <a:rPr lang="ru-RU" dirty="0" smtClean="0">
                <a:solidFill>
                  <a:srgbClr val="00B0F0"/>
                </a:solidFill>
                <a:latin typeface="Arial Black" pitchFamily="34" charset="0"/>
              </a:rPr>
              <a:t>о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н</a:t>
            </a:r>
            <a:r>
              <a:rPr lang="ru-RU" dirty="0" smtClean="0">
                <a:solidFill>
                  <a:srgbClr val="FFFF00"/>
                </a:solidFill>
                <a:latin typeface="Arial Black" pitchFamily="34" charset="0"/>
              </a:rPr>
              <a:t>к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Black" pitchFamily="34" charset="0"/>
              </a:rPr>
              <a:t>и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е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FFFF00"/>
                </a:solidFill>
                <a:latin typeface="Arial Black" pitchFamily="34" charset="0"/>
              </a:rPr>
              <a:t>цвета</a:t>
            </a:r>
            <a:endParaRPr lang="ru-RU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5-конечная звезда 5"/>
          <p:cNvSpPr/>
          <p:nvPr/>
        </p:nvSpPr>
        <p:spPr>
          <a:xfrm>
            <a:off x="3203848" y="1700808"/>
            <a:ext cx="2664296" cy="192251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987824" y="1556792"/>
            <a:ext cx="3168352" cy="25202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11560" y="3284984"/>
            <a:ext cx="3024336" cy="230425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508104" y="3212976"/>
            <a:ext cx="2808312" cy="23762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987824" y="1556792"/>
            <a:ext cx="3168352" cy="2520280"/>
          </a:xfrm>
          <a:prstGeom prst="ellipse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Мрачные цвета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203848" y="2060848"/>
            <a:ext cx="3096344" cy="1872208"/>
          </a:xfrm>
          <a:prstGeom prst="triangl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899592" y="3933056"/>
            <a:ext cx="3168352" cy="1944216"/>
          </a:xfrm>
          <a:prstGeom prst="triangle">
            <a:avLst/>
          </a:prstGeom>
          <a:solidFill>
            <a:schemeClr val="bg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796136" y="4149080"/>
            <a:ext cx="2304256" cy="1656184"/>
          </a:xfrm>
          <a:prstGeom prst="triangle">
            <a:avLst>
              <a:gd name="adj" fmla="val 45646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ovshestvoxx1.narod.ru/igorbitv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51884"/>
            <a:ext cx="8358246" cy="5954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535</TotalTime>
  <Words>35</Words>
  <Application>Microsoft Office PowerPoint</Application>
  <PresentationFormat>Экран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Выражение намерений  через украшение</vt:lpstr>
      <vt:lpstr>намерение</vt:lpstr>
      <vt:lpstr>Слайд 3</vt:lpstr>
      <vt:lpstr>Слайд 4</vt:lpstr>
      <vt:lpstr>Слайд 5</vt:lpstr>
      <vt:lpstr>Слайд 6</vt:lpstr>
      <vt:lpstr>Звонкие цвета</vt:lpstr>
      <vt:lpstr>Мрачные цвета</vt:lpstr>
      <vt:lpstr>Слайд 9</vt:lpstr>
      <vt:lpstr>Слайд 10</vt:lpstr>
      <vt:lpstr>Словарь терминов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намерения</dc:title>
  <dc:creator>admin</dc:creator>
  <cp:lastModifiedBy>admin</cp:lastModifiedBy>
  <cp:revision>63</cp:revision>
  <dcterms:created xsi:type="dcterms:W3CDTF">2012-09-25T04:14:16Z</dcterms:created>
  <dcterms:modified xsi:type="dcterms:W3CDTF">2012-09-29T08:39:44Z</dcterms:modified>
</cp:coreProperties>
</file>