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83" r:id="rId4"/>
    <p:sldId id="270" r:id="rId5"/>
    <p:sldId id="285" r:id="rId6"/>
    <p:sldId id="257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61C99"/>
    <a:srgbClr val="E5FFE8"/>
    <a:srgbClr val="BAFEC2"/>
    <a:srgbClr val="D54F19"/>
    <a:srgbClr val="DE26BB"/>
    <a:srgbClr val="FF9933"/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4660"/>
  </p:normalViewPr>
  <p:slideViewPr>
    <p:cSldViewPr>
      <p:cViewPr>
        <p:scale>
          <a:sx n="61" d="100"/>
          <a:sy n="61" d="100"/>
        </p:scale>
        <p:origin x="-11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33AD-97DD-4F37-9983-02B1D11175FF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8A55-C771-45DD-8C86-46AD4DDB0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B4C6-9699-4F29-B794-AC63DAE13010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910A-616F-408F-8F75-4D4B54B1A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CED8-8C7A-4B7D-BBFE-36208B8F52F0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4666-89DB-4379-A2D6-4F2D00362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23A02-F6B0-4F42-9062-895535B96364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61C2-8133-4F57-9A8A-4C07B86A3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5317-3184-4664-90E8-8C021B26E24D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CDB7-AA20-4C6F-A38A-CB519F6B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2476-71F7-4047-8A9F-28BD93141D97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5393-35FD-40E3-974F-46CB16D18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D1FC-4AEB-4F8E-8992-9C7C1155582A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3140-F6A1-4CBE-BF73-B254C3CFF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9872-AC9F-4BEC-97A0-355477661680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54EA-4A09-4226-9A42-8FDEA7A53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EFDF-07CA-406B-A644-87F18CB8AB8C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6C4C-E7AC-413B-95D8-D8D594732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7890-A5F0-4A70-95B0-E1739079896C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342F-D3B3-4A2D-B5A0-F24F447F9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BFD1-1000-40CB-B84A-443BCA287A93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71A4-9A1F-41C7-A696-EDEBA287D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FEC2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506C3-F3CF-41D6-B66A-92FFED870487}" type="datetimeFigureOut">
              <a:rPr lang="ru-RU"/>
              <a:pPr>
                <a:defRPr/>
              </a:pPr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01837-5604-4963-854F-D8E3A51F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valissa.ru/post168908283/" TargetMode="External"/><Relationship Id="rId2" Type="http://schemas.openxmlformats.org/officeDocument/2006/relationships/hyperlink" Target="http://wap.mobilmusic.ru/newanim.html?start=30&amp;podtip=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Ольга\Pictures\masha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993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987675" y="3789363"/>
            <a:ext cx="3744913" cy="354012"/>
          </a:xfrm>
          <a:prstGeom prst="rect">
            <a:avLst/>
          </a:prstGeom>
          <a:solidFill>
            <a:srgbClr val="DE26BB">
              <a:alpha val="0"/>
            </a:srgbClr>
          </a:solidFill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7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1403350" y="1557338"/>
            <a:ext cx="641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>
                <a:solidFill>
                  <a:srgbClr val="FF0000"/>
                </a:solidFill>
                <a:latin typeface="Calibri" pitchFamily="34" charset="0"/>
              </a:rPr>
              <a:t>Склонение имён существительных</a:t>
            </a:r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775" y="2276475"/>
            <a:ext cx="3384550" cy="72072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</a:rPr>
              <a:t>Тест-тренажёр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</a:rPr>
              <a:t>4 класс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773105_2588thumb500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4437112"/>
            <a:ext cx="2376264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ПОВТОРИ ПРАВИЛО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5300663"/>
          <a:ext cx="8785225" cy="136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456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склонение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 склонение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склонение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мультфильм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ошибка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ошибка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проверка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~PP1137.WAV">
            <a:hlinkClick r:id="" action="ppaction://media"/>
          </p:cNvPr>
          <p:cNvPicPr>
            <a:picLocks noRot="1" noChangeAspect="1"/>
          </p:cNvPicPr>
          <p:nvPr>
            <a:wavAudioFile r:embed="rId1" name="~PP113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3625" y="63976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81669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84313"/>
            <a:ext cx="27003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484313"/>
          <a:ext cx="6500812" cy="408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53"/>
                <a:gridCol w="2166953"/>
                <a:gridCol w="2166953"/>
              </a:tblGrid>
              <a:tr h="603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947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Имена существительные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мужского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и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женского рода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 окончаниями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-а   -я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Имена существительные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мужского рода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без окончания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среднего рода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 окончаниями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-о   -е</a:t>
                      </a:r>
                    </a:p>
                    <a:p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Имена существительные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женского рода  без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окончания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(с мягким знаком на конце)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825" y="333375"/>
            <a:ext cx="8642350" cy="6461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BAFEC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Три склонения имён существительных</a:t>
            </a:r>
            <a:endParaRPr lang="ru-RU" sz="3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0825" y="6165850"/>
            <a:ext cx="720725" cy="404813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372225" y="1268413"/>
            <a:ext cx="1871663" cy="1152525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E55981"/>
                </a:solidFill>
              </a:rPr>
              <a:t>Сейчас проверим!</a:t>
            </a:r>
            <a:endParaRPr lang="ru-RU" sz="1700" b="1" dirty="0">
              <a:solidFill>
                <a:srgbClr val="E5598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550" y="6092825"/>
            <a:ext cx="936625" cy="47783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4" descr="81849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125538"/>
            <a:ext cx="23399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Рисунок 1" descr="81851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125538"/>
            <a:ext cx="25558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096963"/>
          <a:ext cx="6529388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44774"/>
                <a:gridCol w="1619250"/>
                <a:gridCol w="1632012"/>
              </a:tblGrid>
              <a:tr h="819552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склонение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склонение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склонение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сирень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408816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стол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окно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постель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пристань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тетрадь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687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берёза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вагон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ягода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мышь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голубь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AFEC2"/>
                    </a:solidFill>
                  </a:tcPr>
                </a:tc>
              </a:tr>
              <a:tr h="37460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C00000"/>
                          </a:solidFill>
                        </a:rPr>
                        <a:t>щавель</a:t>
                      </a:r>
                      <a:endParaRPr lang="ru-RU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92725" y="1989138"/>
            <a:ext cx="1295400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4075" y="1989138"/>
            <a:ext cx="1439863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4075" y="1989138"/>
            <a:ext cx="1368425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4075" y="2349500"/>
            <a:ext cx="143986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9700" y="2781300"/>
            <a:ext cx="151288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4075" y="2781300"/>
            <a:ext cx="143986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4075" y="3141663"/>
            <a:ext cx="1439863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8400" y="3573463"/>
            <a:ext cx="1368425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24075" y="3573463"/>
            <a:ext cx="1368425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933825"/>
            <a:ext cx="143986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4075" y="3933825"/>
            <a:ext cx="143986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08400" y="4365625"/>
            <a:ext cx="143986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9700" y="4292600"/>
            <a:ext cx="1512888" cy="3603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9700" y="4724400"/>
            <a:ext cx="1512888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24075" y="4724400"/>
            <a:ext cx="1439863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79838" y="5157788"/>
            <a:ext cx="1368425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92725" y="5157788"/>
            <a:ext cx="1439863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24075" y="5516563"/>
            <a:ext cx="1439863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08400" y="5516563"/>
            <a:ext cx="1368425" cy="2889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24075" y="5949950"/>
            <a:ext cx="143986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19700" y="5949950"/>
            <a:ext cx="151288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5513" y="6308725"/>
            <a:ext cx="1368425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35600" y="6381750"/>
            <a:ext cx="129698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79838" y="2349500"/>
            <a:ext cx="1296987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35600" y="3141663"/>
            <a:ext cx="1296988" cy="28733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79838" y="3141663"/>
            <a:ext cx="1296987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64163" y="3573463"/>
            <a:ext cx="1295400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92725" y="3933825"/>
            <a:ext cx="1295400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08400" y="4724400"/>
            <a:ext cx="129540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195513" y="4365625"/>
            <a:ext cx="1296987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51275" y="5949950"/>
            <a:ext cx="129698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24075" y="5157788"/>
            <a:ext cx="1295400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64163" y="5516563"/>
            <a:ext cx="129540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851275" y="6308725"/>
            <a:ext cx="1296988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948264" y="5229200"/>
            <a:ext cx="2016224" cy="14184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</a:rPr>
              <a:t>ПОВТОРИ ПРАВИЛО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51050" y="2781300"/>
            <a:ext cx="1368425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19700" y="2781300"/>
            <a:ext cx="1512888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51050" y="3573463"/>
            <a:ext cx="1441450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08400" y="3573463"/>
            <a:ext cx="1368425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92725" y="4365625"/>
            <a:ext cx="1366838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9700" y="5157788"/>
            <a:ext cx="1360488" cy="279400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08400" y="5157788"/>
            <a:ext cx="1368425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64163" y="5949950"/>
            <a:ext cx="1295400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51050" y="5949950"/>
            <a:ext cx="1368425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1050" y="234950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08400" y="4797425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08400" y="1989138"/>
            <a:ext cx="1368425" cy="2873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92725" y="2349500"/>
            <a:ext cx="1366838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AFEC2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ошибка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219700" y="2349500"/>
            <a:ext cx="1439863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708400" y="3141663"/>
            <a:ext cx="1295400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08175" y="3141663"/>
            <a:ext cx="1439863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08400" y="3933825"/>
            <a:ext cx="1295400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979613" y="3933825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92725" y="4724400"/>
            <a:ext cx="1439863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08400" y="1989138"/>
            <a:ext cx="1295400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979613" y="4724400"/>
            <a:ext cx="1439862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779838" y="5516563"/>
            <a:ext cx="1223962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435600" y="6381750"/>
            <a:ext cx="1223963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195513" y="6308725"/>
            <a:ext cx="1223962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268538" y="5516563"/>
            <a:ext cx="1223962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708400" y="4365625"/>
            <a:ext cx="1295400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708400" y="234950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64163" y="3141663"/>
            <a:ext cx="1368425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92725" y="4005263"/>
            <a:ext cx="1366838" cy="287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292725" y="5516563"/>
            <a:ext cx="1366838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779838" y="63817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708400" y="5949950"/>
            <a:ext cx="1295400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92725" y="1989138"/>
            <a:ext cx="1366838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292725" y="3573463"/>
            <a:ext cx="1366838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979613" y="5157788"/>
            <a:ext cx="1368425" cy="287337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24075" y="4365625"/>
            <a:ext cx="1368425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948264" y="5229200"/>
            <a:ext cx="2016224" cy="14184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535" name="TextBox 86"/>
          <p:cNvSpPr txBox="1">
            <a:spLocks noChangeArrowheads="1"/>
          </p:cNvSpPr>
          <p:nvPr/>
        </p:nvSpPr>
        <p:spPr bwMode="auto">
          <a:xfrm>
            <a:off x="4211638" y="270827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3708400" y="2781300"/>
            <a:ext cx="1223963" cy="287338"/>
          </a:xfrm>
          <a:prstGeom prst="rect">
            <a:avLst/>
          </a:prstGeom>
          <a:solidFill>
            <a:srgbClr val="BAFEC2"/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537" name="TextBox 89"/>
          <p:cNvSpPr txBox="1">
            <a:spLocks noChangeArrowheads="1"/>
          </p:cNvSpPr>
          <p:nvPr/>
        </p:nvSpPr>
        <p:spPr bwMode="auto">
          <a:xfrm>
            <a:off x="468313" y="333375"/>
            <a:ext cx="1827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00"/>
                            </p:stCondLst>
                            <p:childTnLst>
                              <p:par>
                                <p:cTn id="4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000"/>
                            </p:stCondLst>
                            <p:childTnLst>
                              <p:par>
                                <p:cTn id="4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000"/>
                            </p:stCondLst>
                            <p:childTnLst>
                              <p:par>
                                <p:cTn id="4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81669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484313"/>
            <a:ext cx="27003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484313"/>
          <a:ext cx="6500812" cy="408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53"/>
                <a:gridCol w="2166953"/>
                <a:gridCol w="2166953"/>
              </a:tblGrid>
              <a:tr h="603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</a:p>
                    <a:p>
                      <a:pPr algn="ctr"/>
                      <a:r>
                        <a:rPr lang="ru-RU" sz="2800" dirty="0" smtClean="0"/>
                        <a:t>склонение</a:t>
                      </a:r>
                      <a:endParaRPr lang="ru-RU" sz="28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947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Имена существительные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мужского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и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женского рода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 окончаниями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-а   -я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Имена существительные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мужского рода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без окончания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среднего рода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 окончаниями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-о   -е</a:t>
                      </a:r>
                    </a:p>
                    <a:p>
                      <a:endParaRPr lang="ru-RU" sz="2000" b="1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Имена существительные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женского рода  без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окончания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(с мягким знаком на конце)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825" y="333375"/>
            <a:ext cx="8642350" cy="6461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BAFEC2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Три склонения имён существительных</a:t>
            </a:r>
            <a:endParaRPr lang="ru-RU" sz="3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50825" y="6165850"/>
            <a:ext cx="720725" cy="404813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372225" y="1268413"/>
            <a:ext cx="1871663" cy="1152525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E55981"/>
                </a:solidFill>
              </a:rPr>
              <a:t>Сейчас проверим!</a:t>
            </a:r>
            <a:endParaRPr lang="ru-RU" sz="1700" b="1" dirty="0">
              <a:solidFill>
                <a:srgbClr val="E5598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550" y="6092825"/>
            <a:ext cx="936625" cy="47783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9790" y="188640"/>
            <a:ext cx="42180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n-lt"/>
                <a:cs typeface="+mn-cs"/>
              </a:rPr>
              <a:t>Использованные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+mn-lt"/>
                <a:cs typeface="+mn-cs"/>
              </a:rPr>
              <a:t>ресурсы</a:t>
            </a:r>
          </a:p>
        </p:txBody>
      </p:sp>
      <p:sp>
        <p:nvSpPr>
          <p:cNvPr id="18435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29600" cy="2135188"/>
          </a:xfrm>
        </p:spPr>
        <p:txBody>
          <a:bodyPr>
            <a:spAutoFit/>
          </a:bodyPr>
          <a:lstStyle/>
          <a:p>
            <a:r>
              <a:rPr lang="en-US" sz="2000" smtClean="0">
                <a:hlinkClick r:id="rId2"/>
              </a:rPr>
              <a:t>http://wap.mobilmusic.ru/newanim.html?start=30&amp;podtip=14</a:t>
            </a:r>
            <a:r>
              <a:rPr lang="ru-RU" sz="2000" smtClean="0"/>
              <a:t> – анимированные картинки героев мультфильма «Маша и медведь» и др.</a:t>
            </a:r>
          </a:p>
          <a:p>
            <a:r>
              <a:rPr lang="ru-RU" sz="2000" smtClean="0"/>
              <a:t>Детские </a:t>
            </a:r>
            <a:r>
              <a:rPr lang="ru-RU" sz="2000" b="1" smtClean="0"/>
              <a:t>рамки</a:t>
            </a:r>
            <a:r>
              <a:rPr lang="ru-RU" sz="2000" smtClean="0"/>
              <a:t> для </a:t>
            </a:r>
            <a:r>
              <a:rPr lang="ru-RU" sz="2000" b="1" smtClean="0"/>
              <a:t>фото</a:t>
            </a:r>
            <a:r>
              <a:rPr lang="ru-RU" sz="2000" smtClean="0"/>
              <a:t> "</a:t>
            </a:r>
            <a:r>
              <a:rPr lang="ru-RU" sz="2000" b="1" smtClean="0"/>
              <a:t>Маша</a:t>
            </a:r>
            <a:r>
              <a:rPr lang="ru-RU" sz="2000" smtClean="0"/>
              <a:t> </a:t>
            </a:r>
            <a:r>
              <a:rPr lang="ru-RU" sz="2000" b="1" smtClean="0"/>
              <a:t>и</a:t>
            </a:r>
            <a:r>
              <a:rPr lang="ru-RU" sz="2000" smtClean="0"/>
              <a:t> </a:t>
            </a:r>
            <a:r>
              <a:rPr lang="ru-RU" sz="2000" b="1" smtClean="0"/>
              <a:t>медведь</a:t>
            </a:r>
            <a:r>
              <a:rPr lang="ru-RU" sz="2000" smtClean="0"/>
              <a:t>". </a:t>
            </a:r>
            <a:r>
              <a:rPr lang="ru-RU" sz="2000" smtClean="0">
                <a:hlinkClick r:id="rId3"/>
              </a:rPr>
              <a:t>http://evalissa.ru/post168908283/</a:t>
            </a:r>
            <a:r>
              <a:rPr lang="ru-RU" sz="2000" smtClean="0"/>
              <a:t> </a:t>
            </a:r>
          </a:p>
          <a:p>
            <a:endParaRPr lang="ru-RU" sz="2400" smtClean="0"/>
          </a:p>
        </p:txBody>
      </p:sp>
      <p:pic>
        <p:nvPicPr>
          <p:cNvPr id="18436" name="Рисунок 1" descr="81669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852738"/>
            <a:ext cx="26273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" descr="81851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852738"/>
            <a:ext cx="25923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4" descr="81849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852738"/>
            <a:ext cx="23399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6011863" y="2708275"/>
            <a:ext cx="1584325" cy="865188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E55981"/>
                </a:solidFill>
              </a:rPr>
              <a:t>УЧИ!</a:t>
            </a:r>
            <a:endParaRPr lang="ru-RU" sz="3200" b="1" dirty="0">
              <a:solidFill>
                <a:srgbClr val="E559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ст-проверка Склонение имён существительных.КУРИПК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Тест-проверка Склонение имён существительных.КУРИПКО</Template>
  <TotalTime>3</TotalTime>
  <Words>177</Words>
  <Application>Microsoft Office PowerPoint</Application>
  <PresentationFormat>Экран (4:3)</PresentationFormat>
  <Paragraphs>112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Тест-проверка Склонение имён существительных.КУРИПКО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hh</dc:creator>
  <cp:lastModifiedBy>User</cp:lastModifiedBy>
  <cp:revision>2</cp:revision>
  <dcterms:created xsi:type="dcterms:W3CDTF">2012-11-15T11:58:40Z</dcterms:created>
  <dcterms:modified xsi:type="dcterms:W3CDTF">2013-07-30T13:48:30Z</dcterms:modified>
</cp:coreProperties>
</file>