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7" r:id="rId5"/>
    <p:sldId id="262" r:id="rId6"/>
    <p:sldId id="268" r:id="rId7"/>
    <p:sldId id="278" r:id="rId8"/>
    <p:sldId id="264" r:id="rId9"/>
    <p:sldId id="269" r:id="rId10"/>
    <p:sldId id="279" r:id="rId11"/>
    <p:sldId id="280" r:id="rId12"/>
    <p:sldId id="281" r:id="rId13"/>
    <p:sldId id="282" r:id="rId14"/>
    <p:sldId id="273" r:id="rId15"/>
    <p:sldId id="283" r:id="rId16"/>
    <p:sldId id="271" r:id="rId17"/>
    <p:sldId id="270" r:id="rId18"/>
    <p:sldId id="284" r:id="rId19"/>
    <p:sldId id="274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8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2D7F1-D986-4C01-A204-FE403A4D3418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16C06-3479-438B-995B-89EEA122D1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6C06-3479-438B-995B-89EEA122D1C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8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6000" b="1" dirty="0" smtClean="0"/>
              <a:t>СОВЕТСКОЕ ИЗОБРАЗИТЕЛЬНОЕ ИСКУССТВО </a:t>
            </a:r>
            <a:br>
              <a:rPr lang="ru-RU" sz="6000" b="1" dirty="0" smtClean="0"/>
            </a:br>
            <a:r>
              <a:rPr lang="ru-RU" sz="6000" b="1" dirty="0" smtClean="0"/>
              <a:t>ПЕРВОЙ ПОЛОВИНЫ 60-Х ГОДОВ ХХ ВЕКА</a:t>
            </a:r>
            <a:endParaRPr lang="ru-RU" sz="6000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оветские художники\Моисеенко\Комиссар 1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6014431" cy="64087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623731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Моисеенко Е. «Комиссар»1969</a:t>
            </a:r>
            <a:endParaRPr lang="ru-RU" sz="2400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Белютин Э. Армянская мадон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0648"/>
            <a:ext cx="4448315" cy="63598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609329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Белютин Э. «Армянская мадонна»</a:t>
            </a:r>
            <a:endParaRPr lang="ru-RU" sz="2400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Пейзаж с водой - 68г Воловик Т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596336" cy="59387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630932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Воловик Т.  Пейзаж с водой 1968г</a:t>
            </a:r>
            <a:endParaRPr lang="ru-RU" sz="2400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оветские художники\НЕФОРМАЛЫ\Краснопевцев\Натюрмотр с рыбой и яйцами 1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6298784" cy="48626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551723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Краснопевцев</a:t>
            </a:r>
            <a:r>
              <a:rPr lang="ru-RU" sz="2400" b="1" dirty="0" smtClean="0"/>
              <a:t> Д. Натюрморт с рыбой </a:t>
            </a:r>
            <a:r>
              <a:rPr lang="ru-RU" sz="2400" b="1" smtClean="0"/>
              <a:t>и </a:t>
            </a:r>
            <a:r>
              <a:rPr lang="ru-RU" sz="2400" b="1" smtClean="0"/>
              <a:t>яйцами</a:t>
            </a:r>
            <a:endParaRPr lang="ru-RU" sz="2400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советские художники\Рабичев Леонид\Водитель трамвая 1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77680" cy="59181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6237312"/>
            <a:ext cx="5500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Рабичев Л. Водитель трамвая. 1962 </a:t>
            </a:r>
            <a:endParaRPr lang="ru-RU" sz="2400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оветские художники\НЕФОРМАЛЫ\Зверев Анатолий\Женщина с вёдр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5256583" cy="65479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6165304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Зверев А. Женщина с вёдрами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советские художники\НЕФОРМАЛЫ\Рабин\Композиция 1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274543"/>
            <a:ext cx="7685285" cy="60119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6237312"/>
            <a:ext cx="4293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Рабин О.  Композиция. 1964</a:t>
            </a:r>
            <a:endParaRPr lang="ru-RU" sz="2400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советские художники\НЕФОРМАЛЫ\Немухин\В покер на пляже. 1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858730" cy="60486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6396335"/>
            <a:ext cx="5360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Немухин В. В покер на пляже. 1965</a:t>
            </a:r>
            <a:endParaRPr lang="ru-RU" sz="2400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740" y="151397"/>
            <a:ext cx="4725524" cy="65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594928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Рухин Е. Дверная петля. 1969.</a:t>
            </a:r>
            <a:endParaRPr lang="ru-RU" sz="2400" dirty="0"/>
          </a:p>
        </p:txBody>
      </p:sp>
    </p:spTree>
  </p:cSld>
  <p:clrMapOvr>
    <a:masterClrMapping/>
  </p:clrMapOvr>
  <p:transition spd="med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советские художники\НЕФОРМАЛЫ\Зверев Анатолий\Автопортрет в шляп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83310"/>
            <a:ext cx="3932257" cy="5665970"/>
          </a:xfrm>
          <a:prstGeom prst="rect">
            <a:avLst/>
          </a:prstGeom>
          <a:noFill/>
        </p:spPr>
      </p:pic>
      <p:pic>
        <p:nvPicPr>
          <p:cNvPr id="9219" name="Picture 3" descr="C:\Users\User\Desktop\советские художники\Жилинский Дмитрий\Молодые скульпторы 1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8"/>
            <a:ext cx="3672408" cy="57325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61653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61653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944215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>Тип урока:</a:t>
            </a:r>
            <a:r>
              <a:rPr lang="ru-RU" sz="4000" dirty="0" smtClean="0"/>
              <a:t> урок изучения нового материала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Форма урока:</a:t>
            </a:r>
            <a:r>
              <a:rPr lang="ru-RU" dirty="0" smtClean="0"/>
              <a:t> урок-диалог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780928"/>
            <a:ext cx="8496944" cy="3816424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Цель урока: </a:t>
            </a:r>
            <a:endParaRPr lang="ru-RU" dirty="0" smtClean="0"/>
          </a:p>
          <a:p>
            <a:r>
              <a:rPr lang="ru-RU" dirty="0" smtClean="0"/>
              <a:t>Выявить основные идеи изобразительного искусства СССР на примере произведений художников периода «оттепели»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советские художники\Нисский\Колхоз Загарь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176741" cy="5877272"/>
          </a:xfrm>
          <a:prstGeom prst="rect">
            <a:avLst/>
          </a:prstGeom>
          <a:noFill/>
        </p:spPr>
      </p:pic>
      <p:pic>
        <p:nvPicPr>
          <p:cNvPr id="11267" name="Picture 3" descr="C:\Users\User\Desktop\советские художники\НЕФОРМАЛЫ\Немухин\Посвящение Баху 1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1186" y="332656"/>
            <a:ext cx="4172901" cy="55446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61653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6093296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советские художники\НЕФОРМАЛЫ\Рабин\с тарелкой и Старкой 1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122702" cy="5328592"/>
          </a:xfrm>
          <a:prstGeom prst="rect">
            <a:avLst/>
          </a:prstGeom>
          <a:noFill/>
        </p:spPr>
      </p:pic>
      <p:pic>
        <p:nvPicPr>
          <p:cNvPr id="12293" name="Picture 5" descr="C:\Users\User\Desktop\советские художники\Яблонская\Мальвы 1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905436" cy="53180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580526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5877272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1287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Список иллюстраций: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Зверев А.  Автопортрет в шляпе</a:t>
            </a:r>
          </a:p>
          <a:p>
            <a:pPr marL="342900" indent="-342900"/>
            <a:r>
              <a:rPr lang="ru-RU" sz="3600" dirty="0" smtClean="0"/>
              <a:t>2. Жилинский Д. Молодые скульпторы. 1964</a:t>
            </a:r>
          </a:p>
          <a:p>
            <a:pPr marL="342900" indent="-342900"/>
            <a:r>
              <a:rPr lang="ru-RU" sz="3600" dirty="0" smtClean="0"/>
              <a:t>3. Нисский. Колхоз «Загарье»</a:t>
            </a:r>
          </a:p>
          <a:p>
            <a:pPr marL="342900" indent="-342900"/>
            <a:r>
              <a:rPr lang="ru-RU" sz="3600" dirty="0" smtClean="0"/>
              <a:t>4. Немухин В. Посвящение Баку. 1960</a:t>
            </a:r>
          </a:p>
          <a:p>
            <a:pPr marL="342900" indent="-342900"/>
            <a:r>
              <a:rPr lang="ru-RU" sz="3600" dirty="0" smtClean="0"/>
              <a:t>5. Рабин О. С тарелкой и старкой. 1965</a:t>
            </a:r>
          </a:p>
          <a:p>
            <a:pPr marL="342900" indent="-342900"/>
            <a:r>
              <a:rPr lang="ru-RU" sz="3600" dirty="0" smtClean="0"/>
              <a:t>6. Яблонская Т. Мальвы. 1962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98409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Задачи урока: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обсудить, актуальны ли поиски художников 60-х годов ХХ века для современного человека и общества; </a:t>
            </a:r>
            <a:br>
              <a:rPr lang="ru-RU" sz="3600" dirty="0" smtClean="0"/>
            </a:br>
            <a:r>
              <a:rPr lang="ru-RU" sz="3600" dirty="0" smtClean="0"/>
              <a:t>- развивать навыки диалогического общения: между учениками, между учителем и учеником, между учеником и произведением;</a:t>
            </a:r>
            <a:br>
              <a:rPr lang="ru-RU" sz="3600" dirty="0" smtClean="0"/>
            </a:br>
            <a:r>
              <a:rPr lang="ru-RU" sz="3600" dirty="0" smtClean="0"/>
              <a:t>- развивать способности к анализу;</a:t>
            </a:r>
            <a:br>
              <a:rPr lang="ru-RU" sz="3600" dirty="0" smtClean="0"/>
            </a:br>
            <a:r>
              <a:rPr lang="ru-RU" sz="3600" dirty="0" smtClean="0"/>
              <a:t>- развивать коммуникативные компетенции обучающихся.</a:t>
            </a:r>
            <a:endParaRPr lang="ru-RU" sz="36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692696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Содержание презентации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00808"/>
            <a:ext cx="282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I.</a:t>
            </a:r>
            <a:r>
              <a:rPr lang="ru-RU" sz="2400" dirty="0" smtClean="0"/>
              <a:t> «Суровый» стиль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3789040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III.</a:t>
            </a:r>
            <a:r>
              <a:rPr lang="ru-RU" sz="2400" dirty="0" smtClean="0"/>
              <a:t> Студия профессора </a:t>
            </a:r>
            <a:r>
              <a:rPr lang="ru-RU" sz="2400" i="1" u="sng" dirty="0" smtClean="0"/>
              <a:t>Элия Белютина</a:t>
            </a:r>
            <a:r>
              <a:rPr lang="ru-RU" sz="2400" dirty="0" smtClean="0"/>
              <a:t> «Новая реальность»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229200"/>
            <a:ext cx="3870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IV.</a:t>
            </a:r>
            <a:r>
              <a:rPr lang="ru-RU" sz="2400" dirty="0" smtClean="0"/>
              <a:t> «Лианозовская» группа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636912"/>
            <a:ext cx="1695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II. </a:t>
            </a:r>
            <a:r>
              <a:rPr lang="ru-RU" sz="2400" dirty="0" smtClean="0"/>
              <a:t>Реализм</a:t>
            </a:r>
            <a:endParaRPr lang="ru-RU" sz="24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оветские художники\Попков Виктор\Строители Братска 196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781050"/>
            <a:ext cx="8572500" cy="5295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6309320"/>
            <a:ext cx="6274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Попков В. Строители Братска. 1961</a:t>
            </a:r>
            <a:endParaRPr lang="ru-RU" sz="2800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оветские художники\Андронов\Плотогоны 196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60648"/>
            <a:ext cx="8011485" cy="60486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6237312"/>
            <a:ext cx="461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Андронов Н. Плотогоны. 1961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УРОК НЕЗНАНОВА\иллюстрации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57465" cy="50897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566124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Павел Никонов «Наши будни» 1961</a:t>
            </a:r>
            <a:endParaRPr lang="ru-RU" sz="24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советские художники\Пименов Юрий\Между работой и тестром 1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7922"/>
            <a:ext cx="8325172" cy="62494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6165304"/>
            <a:ext cx="7905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Пименов Ю.  Между работой и театром. 1960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оветские художники\Яблонская\Юннаты 1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4335"/>
            <a:ext cx="7272808" cy="63068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6237312"/>
            <a:ext cx="5642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Яблонская Т. Юннаты. 1964</a:t>
            </a:r>
            <a:endParaRPr lang="ru-RU" sz="3200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832</TotalTime>
  <Words>214</Words>
  <Application>Microsoft Office PowerPoint</Application>
  <PresentationFormat>Экран (4:3)</PresentationFormat>
  <Paragraphs>41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Литейная</vt:lpstr>
      <vt:lpstr>СОВЕТСКОЕ ИЗОБРАЗИТЕЛЬНОЕ ИСКУССТВО  ПЕРВОЙ ПОЛОВИНЫ 60-Х ГОДОВ ХХ ВЕКА</vt:lpstr>
      <vt:lpstr>Тип урока: урок изучения нового материала Форма урока: урок-диалог</vt:lpstr>
      <vt:lpstr>      Задачи урока:  - обсудить, актуальны ли поиски художников 60-х годов ХХ века для современного человека и общества;  - развивать навыки диалогического общения: между учениками, между учителем и учеником, между учеником и произведением; - развивать способности к анализу; - развивать коммуникативные компетенции обучающихся.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СОВЕТСКОЕ ИЗОБРАЗИТЕЛЬНОЕ ИСКУССТВО  ПЕРВОЙ ПОЛОВИНЫ 60-Х ГОДОВ ХХ ВЕКА</dc:title>
  <dc:creator>User</dc:creator>
  <cp:lastModifiedBy>User</cp:lastModifiedBy>
  <cp:revision>103</cp:revision>
  <dcterms:created xsi:type="dcterms:W3CDTF">2012-04-17T14:58:07Z</dcterms:created>
  <dcterms:modified xsi:type="dcterms:W3CDTF">2002-01-01T00:22:53Z</dcterms:modified>
</cp:coreProperties>
</file>