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F4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36912"/>
            <a:ext cx="702027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90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77072"/>
            <a:ext cx="694826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2564904"/>
            <a:ext cx="69482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110E-7637-4ECC-BC47-645715218AB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3">
              <a:lumMod val="75000"/>
            </a:schemeClr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Бинарный урок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Овощи и фрукты – витаминные продукты»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572008"/>
            <a:ext cx="5643570" cy="14287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Провели: учитель-дефектолог </a:t>
            </a:r>
            <a:r>
              <a:rPr lang="en-US" dirty="0" smtClean="0"/>
              <a:t>I</a:t>
            </a:r>
            <a:r>
              <a:rPr lang="ru-RU" dirty="0" smtClean="0"/>
              <a:t> кв. категории</a:t>
            </a:r>
          </a:p>
          <a:p>
            <a:r>
              <a:rPr lang="ru-RU" dirty="0" err="1" smtClean="0"/>
              <a:t>Бальцер</a:t>
            </a:r>
            <a:r>
              <a:rPr lang="ru-RU" dirty="0" smtClean="0"/>
              <a:t> Ирина Матвеевна</a:t>
            </a:r>
          </a:p>
          <a:p>
            <a:r>
              <a:rPr lang="ru-RU" dirty="0" smtClean="0"/>
              <a:t>учитель биологии, логопед</a:t>
            </a:r>
          </a:p>
          <a:p>
            <a:r>
              <a:rPr lang="ru-RU" dirty="0" smtClean="0"/>
              <a:t>Набиева </a:t>
            </a:r>
            <a:r>
              <a:rPr lang="ru-RU" dirty="0" err="1" smtClean="0"/>
              <a:t>Гульназ</a:t>
            </a:r>
            <a:r>
              <a:rPr lang="ru-RU" dirty="0" smtClean="0"/>
              <a:t> </a:t>
            </a:r>
            <a:r>
              <a:rPr lang="ru-RU" dirty="0" err="1" smtClean="0"/>
              <a:t>Радиковна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2420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Технологическая карта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Овощной салат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1. Вымыть овощи в холодной проточной воде.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 Нарезать овощи кружочками.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3.Выложить нарезанные овощи в салатник, посолить, украсить зеленью и заправить растительным маслом.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Фруктовый салат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1. Вымыть фрукты </a:t>
            </a:r>
            <a:r>
              <a:rPr lang="ru-RU" dirty="0" smtClean="0">
                <a:solidFill>
                  <a:schemeClr val="tx1"/>
                </a:solidFill>
              </a:rPr>
              <a:t>в холодной </a:t>
            </a:r>
            <a:r>
              <a:rPr lang="ru-RU" dirty="0" smtClean="0">
                <a:solidFill>
                  <a:schemeClr val="tx1"/>
                </a:solidFill>
              </a:rPr>
              <a:t> проточной воде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Очистить фрукты от кожицы и семян.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3. Нарезать фрукты дольками.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3.Выложить нарезанные </a:t>
            </a:r>
            <a:r>
              <a:rPr lang="ru-RU" dirty="0" smtClean="0">
                <a:solidFill>
                  <a:schemeClr val="tx1"/>
                </a:solidFill>
              </a:rPr>
              <a:t>фрукты в салатник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 </a:t>
            </a:r>
            <a:r>
              <a:rPr lang="ru-RU" dirty="0" smtClean="0">
                <a:solidFill>
                  <a:schemeClr val="tx1"/>
                </a:solidFill>
              </a:rPr>
              <a:t>заправить </a:t>
            </a:r>
            <a:r>
              <a:rPr lang="ru-RU" dirty="0" smtClean="0">
                <a:solidFill>
                  <a:schemeClr val="tx1"/>
                </a:solidFill>
              </a:rPr>
              <a:t>фруктовым йогуртом.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Школа23\Pictures\0_754d0_c49d1aa7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000232" y="642918"/>
            <a:ext cx="5352715" cy="590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для человека самое главное?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3"/>
            <a:ext cx="5643602" cy="52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357290" y="928670"/>
            <a:ext cx="605166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23\Pictures\2159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86182" y="1428736"/>
            <a:ext cx="5111750" cy="511175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42910" y="1571612"/>
            <a:ext cx="3214710" cy="491174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Пищевая ценность фруктов и овощей зависит от содержания в них полезных веществ и витаминов.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07249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Игра «Кроссворд-загадка «Овощи и фрукты» 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357290" y="1600200"/>
          <a:ext cx="7329509" cy="468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319"/>
                <a:gridCol w="666319"/>
                <a:gridCol w="666319"/>
                <a:gridCol w="666319"/>
                <a:gridCol w="666319"/>
                <a:gridCol w="666319"/>
                <a:gridCol w="666319"/>
                <a:gridCol w="666319"/>
                <a:gridCol w="666319"/>
                <a:gridCol w="666319"/>
                <a:gridCol w="666319"/>
              </a:tblGrid>
              <a:tr h="669474"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В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F42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69474"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И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F42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474"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Т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F42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474"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А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F42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474"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М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F42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9474"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И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F42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69474"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Н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F42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2976" y="1000108"/>
            <a:ext cx="8001024" cy="1857387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Слово </a:t>
            </a:r>
            <a:r>
              <a:rPr lang="ru-RU" sz="2200" dirty="0" smtClean="0">
                <a:solidFill>
                  <a:schemeClr val="tx1"/>
                </a:solidFill>
              </a:rPr>
              <a:t>«</a:t>
            </a:r>
            <a:r>
              <a:rPr lang="ru-RU" sz="2200" b="1" dirty="0" smtClean="0">
                <a:solidFill>
                  <a:schemeClr val="tx1"/>
                </a:solidFill>
              </a:rPr>
              <a:t>салат»</a:t>
            </a:r>
            <a:r>
              <a:rPr lang="ru-RU" sz="2200" dirty="0" smtClean="0">
                <a:solidFill>
                  <a:schemeClr val="tx1"/>
                </a:solidFill>
              </a:rPr>
              <a:t>,</a:t>
            </a:r>
            <a:r>
              <a:rPr lang="ru-RU" sz="2200" dirty="0" smtClean="0">
                <a:solidFill>
                  <a:schemeClr val="tx1"/>
                </a:solidFill>
              </a:rPr>
              <a:t> 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200" dirty="0" err="1" smtClean="0">
                <a:solidFill>
                  <a:schemeClr val="tx1"/>
                </a:solidFill>
              </a:rPr>
              <a:t>salato</a:t>
            </a:r>
            <a:r>
              <a:rPr lang="ru-RU" sz="2200" dirty="0" smtClean="0">
                <a:solidFill>
                  <a:schemeClr val="tx1"/>
                </a:solidFill>
              </a:rPr>
              <a:t> или </a:t>
            </a:r>
            <a:r>
              <a:rPr lang="ru-RU" sz="2200" dirty="0" err="1" smtClean="0">
                <a:solidFill>
                  <a:schemeClr val="tx1"/>
                </a:solidFill>
              </a:rPr>
              <a:t>salata</a:t>
            </a:r>
            <a:r>
              <a:rPr lang="ru-RU" sz="2200" dirty="0" smtClean="0">
                <a:solidFill>
                  <a:schemeClr val="tx1"/>
                </a:solidFill>
              </a:rPr>
              <a:t> (солёный),  взято из итальянского языка и означает блюдо, приготовленное из листьев салатных растений с использованием соли, уксуса и растительного масла, одним словом  блюдо с заправкой. Холодное и крош</a:t>
            </a:r>
            <a:r>
              <a:rPr lang="ru-RU" sz="2200" b="1" dirty="0" smtClean="0">
                <a:solidFill>
                  <a:schemeClr val="tx1"/>
                </a:solidFill>
              </a:rPr>
              <a:t>е</a:t>
            </a:r>
            <a:r>
              <a:rPr lang="ru-RU" sz="2200" dirty="0" smtClean="0">
                <a:solidFill>
                  <a:schemeClr val="tx1"/>
                </a:solidFill>
              </a:rPr>
              <a:t>ное - это и есть салат. </a:t>
            </a:r>
          </a:p>
          <a:p>
            <a:endParaRPr lang="ru-RU" dirty="0"/>
          </a:p>
        </p:txBody>
      </p:sp>
      <p:pic>
        <p:nvPicPr>
          <p:cNvPr id="4099" name="Picture 3" descr="C:\Users\Школа23\Pictures\641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7370" y="2786058"/>
            <a:ext cx="6229362" cy="3893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Школа23\Pictures\ae0a7f230f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82457"/>
            <a:ext cx="5667946" cy="5089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1723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Инструктаж по технике безопасности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при работе с ножом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Передавать нож и вилку ручкой вперёд.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При нарезке любого продукта крепко держать его левой рукой, следить, чтобы пальцы находились как можно дальше от лезвия ножа.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Нарезать продукты нужно таким образом, чтобы лезвие ножа было перпендикулярно разделочной доске.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Закончив работу, убери нож на место.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Формы нарезки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214546" y="1171818"/>
            <a:ext cx="5357850" cy="540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vog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ovogi</Template>
  <TotalTime>165</TotalTime>
  <Words>191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ovogi</vt:lpstr>
      <vt:lpstr>Бинарный урок «Овощи и фрукты – витаминные продукты»</vt:lpstr>
      <vt:lpstr>Что для человека самое главное?</vt:lpstr>
      <vt:lpstr>Слайд 3</vt:lpstr>
      <vt:lpstr>Слайд 4</vt:lpstr>
      <vt:lpstr>Игра «Кроссворд-загадка «Овощи и фрукты» </vt:lpstr>
      <vt:lpstr>Слайд 6</vt:lpstr>
      <vt:lpstr>Слайд 7</vt:lpstr>
      <vt:lpstr>Инструктаж по технике безопасности при работе с ножом</vt:lpstr>
      <vt:lpstr>Формы нарезки</vt:lpstr>
      <vt:lpstr>Технологическая карта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Бинарный урок «Овощи и фрукты – витаминные продукты»</dc:title>
  <dc:creator>Школа23</dc:creator>
  <cp:lastModifiedBy>Школа23</cp:lastModifiedBy>
  <cp:revision>19</cp:revision>
  <dcterms:created xsi:type="dcterms:W3CDTF">2012-12-20T08:46:01Z</dcterms:created>
  <dcterms:modified xsi:type="dcterms:W3CDTF">2012-12-20T11:31:15Z</dcterms:modified>
</cp:coreProperties>
</file>