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9" r:id="rId3"/>
    <p:sldId id="260" r:id="rId4"/>
    <p:sldId id="261" r:id="rId5"/>
    <p:sldId id="258" r:id="rId6"/>
    <p:sldId id="262" r:id="rId7"/>
    <p:sldId id="257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615" autoAdjust="0"/>
    <p:restoredTop sz="86323" autoAdjust="0"/>
  </p:normalViewPr>
  <p:slideViewPr>
    <p:cSldViewPr>
      <p:cViewPr varScale="1">
        <p:scale>
          <a:sx n="63" d="100"/>
          <a:sy n="63" d="100"/>
        </p:scale>
        <p:origin x="-648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72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69C12-32FA-45D8-84A8-5CF8B71468D2}" type="datetimeFigureOut">
              <a:rPr lang="ru-RU" smtClean="0"/>
              <a:t>10.01.2013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DA4E4-2702-424B-9C60-A55B3A7A5ED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69C12-32FA-45D8-84A8-5CF8B71468D2}" type="datetimeFigureOut">
              <a:rPr lang="ru-RU" smtClean="0"/>
              <a:t>10.01.2013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DA4E4-2702-424B-9C60-A55B3A7A5ED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69C12-32FA-45D8-84A8-5CF8B71468D2}" type="datetimeFigureOut">
              <a:rPr lang="ru-RU" smtClean="0"/>
              <a:t>10.01.2013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DA4E4-2702-424B-9C60-A55B3A7A5ED4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69C12-32FA-45D8-84A8-5CF8B71468D2}" type="datetimeFigureOut">
              <a:rPr lang="ru-RU" smtClean="0"/>
              <a:t>10.01.2013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DA4E4-2702-424B-9C60-A55B3A7A5ED4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69C12-32FA-45D8-84A8-5CF8B71468D2}" type="datetimeFigureOut">
              <a:rPr lang="ru-RU" smtClean="0"/>
              <a:t>10.01.2013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DA4E4-2702-424B-9C60-A55B3A7A5ED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69C12-32FA-45D8-84A8-5CF8B71468D2}" type="datetimeFigureOut">
              <a:rPr lang="ru-RU" smtClean="0"/>
              <a:t>10.01.2013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DA4E4-2702-424B-9C60-A55B3A7A5ED4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69C12-32FA-45D8-84A8-5CF8B71468D2}" type="datetimeFigureOut">
              <a:rPr lang="ru-RU" smtClean="0"/>
              <a:t>10.01.2013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DA4E4-2702-424B-9C60-A55B3A7A5ED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69C12-32FA-45D8-84A8-5CF8B71468D2}" type="datetimeFigureOut">
              <a:rPr lang="ru-RU" smtClean="0"/>
              <a:t>10.01.2013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DA4E4-2702-424B-9C60-A55B3A7A5ED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69C12-32FA-45D8-84A8-5CF8B71468D2}" type="datetimeFigureOut">
              <a:rPr lang="ru-RU" smtClean="0"/>
              <a:t>10.01.2013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DA4E4-2702-424B-9C60-A55B3A7A5ED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69C12-32FA-45D8-84A8-5CF8B71468D2}" type="datetimeFigureOut">
              <a:rPr lang="ru-RU" smtClean="0"/>
              <a:t>10.01.2013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DA4E4-2702-424B-9C60-A55B3A7A5ED4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A69C12-32FA-45D8-84A8-5CF8B71468D2}" type="datetimeFigureOut">
              <a:rPr lang="ru-RU" smtClean="0"/>
              <a:t>10.01.2013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6DA4E4-2702-424B-9C60-A55B3A7A5ED4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0EA69C12-32FA-45D8-84A8-5CF8B71468D2}" type="datetimeFigureOut">
              <a:rPr lang="ru-RU" smtClean="0"/>
              <a:t>10.01.2013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A86DA4E4-2702-424B-9C60-A55B3A7A5ED4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Arial Black" pitchFamily="34" charset="0"/>
              </a:rPr>
              <a:t>Разряды</a:t>
            </a:r>
            <a:r>
              <a:rPr lang="ru-RU" dirty="0" smtClean="0"/>
              <a:t> </a:t>
            </a:r>
            <a:r>
              <a:rPr lang="ru-RU" dirty="0" smtClean="0">
                <a:latin typeface="Arial Black" pitchFamily="34" charset="0"/>
              </a:rPr>
              <a:t>имен прилагательных</a:t>
            </a:r>
            <a:r>
              <a:rPr lang="ru-RU" baseline="0" dirty="0" smtClean="0">
                <a:latin typeface="Arial Black" pitchFamily="34" charset="0"/>
              </a:rPr>
              <a:t> по значению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sz="2400" dirty="0" smtClean="0">
                <a:latin typeface="Arial Black" pitchFamily="34" charset="0"/>
              </a:rPr>
              <a:t>Качественные</a:t>
            </a:r>
          </a:p>
          <a:p>
            <a:r>
              <a:rPr lang="ru-RU" sz="2400" dirty="0" smtClean="0">
                <a:latin typeface="Arial Black" pitchFamily="34" charset="0"/>
              </a:rPr>
              <a:t>Относительные</a:t>
            </a:r>
          </a:p>
          <a:p>
            <a:r>
              <a:rPr lang="ru-RU" sz="2400" dirty="0" smtClean="0">
                <a:latin typeface="Arial Black" pitchFamily="34" charset="0"/>
              </a:rPr>
              <a:t>притяжательные</a:t>
            </a:r>
            <a:endParaRPr lang="ru-RU" sz="2400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3596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latin typeface="Arial Black" pitchFamily="34" charset="0"/>
              </a:rPr>
              <a:t>Обозначают признак который может быть в большей или меньшей степени;</a:t>
            </a:r>
          </a:p>
          <a:p>
            <a:r>
              <a:rPr lang="ru-RU" dirty="0" smtClean="0">
                <a:latin typeface="Arial Black" pitchFamily="34" charset="0"/>
              </a:rPr>
              <a:t>Имеют степени сравнения</a:t>
            </a:r>
          </a:p>
          <a:p>
            <a:r>
              <a:rPr lang="ru-RU" dirty="0" smtClean="0">
                <a:latin typeface="Arial Black" pitchFamily="34" charset="0"/>
              </a:rPr>
              <a:t>Имеют краткую форму</a:t>
            </a:r>
          </a:p>
          <a:p>
            <a:r>
              <a:rPr lang="ru-RU" dirty="0" smtClean="0">
                <a:latin typeface="Arial Black" pitchFamily="34" charset="0"/>
              </a:rPr>
              <a:t>Могут сочетаться с наречиями</a:t>
            </a:r>
          </a:p>
          <a:p>
            <a:r>
              <a:rPr lang="ru-RU" dirty="0" smtClean="0">
                <a:latin typeface="Arial Black" pitchFamily="34" charset="0"/>
              </a:rPr>
              <a:t>Могут образовать сложные прилагательные путем повтора</a:t>
            </a:r>
          </a:p>
          <a:p>
            <a:r>
              <a:rPr lang="ru-RU" dirty="0" smtClean="0">
                <a:latin typeface="Arial Black" pitchFamily="34" charset="0"/>
              </a:rPr>
              <a:t>Отвечают на вопросы :какой? каков?</a:t>
            </a:r>
          </a:p>
          <a:p>
            <a:pPr marL="0" indent="0">
              <a:buNone/>
            </a:pPr>
            <a:endParaRPr lang="ru-RU" dirty="0">
              <a:latin typeface="Arial Black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Качественные прилагательные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27390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>
                <a:latin typeface="Arial Black" pitchFamily="34" charset="0"/>
              </a:rPr>
              <a:t>Отвечают на вопросы :каков? </a:t>
            </a:r>
            <a:r>
              <a:rPr lang="ru-RU" dirty="0">
                <a:latin typeface="Arial Black" pitchFamily="34" charset="0"/>
              </a:rPr>
              <a:t>к</a:t>
            </a:r>
            <a:r>
              <a:rPr lang="ru-RU" dirty="0" smtClean="0">
                <a:latin typeface="Arial Black" pitchFamily="34" charset="0"/>
              </a:rPr>
              <a:t>акой?</a:t>
            </a:r>
          </a:p>
          <a:p>
            <a:pPr marL="0" indent="0">
              <a:buNone/>
            </a:pPr>
            <a:r>
              <a:rPr lang="ru-RU" dirty="0" smtClean="0">
                <a:latin typeface="Arial Black" pitchFamily="34" charset="0"/>
              </a:rPr>
              <a:t>Не образуют степеней сравнения</a:t>
            </a:r>
          </a:p>
          <a:p>
            <a:pPr marL="0" indent="0">
              <a:buNone/>
            </a:pPr>
            <a:r>
              <a:rPr lang="ru-RU" dirty="0" smtClean="0">
                <a:latin typeface="Arial Black" pitchFamily="34" charset="0"/>
              </a:rPr>
              <a:t>Краткую форму имеют крайне редко</a:t>
            </a:r>
          </a:p>
          <a:p>
            <a:pPr marL="0" indent="0">
              <a:buNone/>
            </a:pPr>
            <a:r>
              <a:rPr lang="ru-RU" dirty="0" smtClean="0">
                <a:latin typeface="Arial Black" pitchFamily="34" charset="0"/>
              </a:rPr>
              <a:t>Могут использоваться в переносном значении</a:t>
            </a:r>
          </a:p>
          <a:p>
            <a:pPr marL="0" indent="0">
              <a:buNone/>
            </a:pPr>
            <a:r>
              <a:rPr lang="ru-RU" dirty="0" smtClean="0">
                <a:latin typeface="Arial Black" pitchFamily="34" charset="0"/>
              </a:rPr>
              <a:t>Качество предмета через отношение предмета ко времени, месту, количеству,</a:t>
            </a:r>
          </a:p>
          <a:p>
            <a:pPr marL="0" indent="0">
              <a:buNone/>
            </a:pPr>
            <a:r>
              <a:rPr lang="ru-RU" dirty="0" smtClean="0">
                <a:latin typeface="Arial Black" pitchFamily="34" charset="0"/>
              </a:rPr>
              <a:t>назначение</a:t>
            </a:r>
          </a:p>
          <a:p>
            <a:pPr marL="0" indent="0">
              <a:buNone/>
            </a:pPr>
            <a:endParaRPr lang="ru-RU" dirty="0">
              <a:latin typeface="Arial Black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Относительные имена прилагательные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05758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latin typeface="Arial Black" pitchFamily="34" charset="0"/>
              </a:rPr>
              <a:t>Отвечают на вопросы :каков? чей?</a:t>
            </a:r>
          </a:p>
          <a:p>
            <a:r>
              <a:rPr lang="ru-RU" dirty="0" smtClean="0">
                <a:latin typeface="Arial Black" pitchFamily="34" charset="0"/>
              </a:rPr>
              <a:t>Не образуют степеней сравнения</a:t>
            </a:r>
          </a:p>
          <a:p>
            <a:r>
              <a:rPr lang="ru-RU" dirty="0" smtClean="0">
                <a:latin typeface="Arial Black" pitchFamily="34" charset="0"/>
              </a:rPr>
              <a:t>Не образуют краткую форму</a:t>
            </a:r>
          </a:p>
          <a:p>
            <a:r>
              <a:rPr lang="ru-RU" dirty="0" smtClean="0">
                <a:latin typeface="Arial Black" pitchFamily="34" charset="0"/>
              </a:rPr>
              <a:t>Обозначают принадлежность кому-либо или чему-либо</a:t>
            </a:r>
          </a:p>
          <a:p>
            <a:r>
              <a:rPr lang="ru-RU" dirty="0" smtClean="0">
                <a:latin typeface="Arial Black" pitchFamily="34" charset="0"/>
              </a:rPr>
              <a:t>Не употребляются в переносном значении</a:t>
            </a:r>
            <a:endParaRPr lang="ru-RU" dirty="0">
              <a:latin typeface="Arial Black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Притяжательные имена прилагательное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124786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latin typeface="Arial Black" pitchFamily="34" charset="0"/>
              </a:rPr>
              <a:t>Теплый</a:t>
            </a:r>
            <a:r>
              <a:rPr lang="ru-RU" baseline="0" dirty="0" smtClean="0">
                <a:latin typeface="Arial Black" pitchFamily="34" charset="0"/>
              </a:rPr>
              <a:t> шарф</a:t>
            </a:r>
          </a:p>
          <a:p>
            <a:r>
              <a:rPr lang="ru-RU" baseline="0" dirty="0" smtClean="0">
                <a:latin typeface="Arial Black" pitchFamily="34" charset="0"/>
              </a:rPr>
              <a:t>Крутой берег</a:t>
            </a:r>
          </a:p>
          <a:p>
            <a:r>
              <a:rPr lang="ru-RU" baseline="0" dirty="0" smtClean="0">
                <a:latin typeface="Arial Black" pitchFamily="34" charset="0"/>
              </a:rPr>
              <a:t>Белый снег </a:t>
            </a:r>
          </a:p>
          <a:p>
            <a:r>
              <a:rPr lang="ru-RU" baseline="0" dirty="0" smtClean="0">
                <a:latin typeface="Arial Black" pitchFamily="34" charset="0"/>
              </a:rPr>
              <a:t>Красивая девочка</a:t>
            </a:r>
          </a:p>
          <a:p>
            <a:r>
              <a:rPr lang="ru-RU" baseline="0" dirty="0" smtClean="0">
                <a:latin typeface="Arial Black" pitchFamily="34" charset="0"/>
              </a:rPr>
              <a:t>Сильный мороз</a:t>
            </a:r>
          </a:p>
          <a:p>
            <a:r>
              <a:rPr lang="ru-RU" baseline="0" dirty="0" smtClean="0">
                <a:latin typeface="Arial Black" pitchFamily="34" charset="0"/>
              </a:rPr>
              <a:t>Тяжелый груз</a:t>
            </a:r>
            <a:endParaRPr lang="ru-RU" dirty="0">
              <a:latin typeface="Arial Black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r>
              <a:rPr lang="ru-RU" dirty="0" smtClean="0"/>
              <a:t>Качественные прилагательные: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88555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latin typeface="Arial Black" pitchFamily="34" charset="0"/>
              </a:rPr>
              <a:t>Заячий след</a:t>
            </a:r>
          </a:p>
          <a:p>
            <a:r>
              <a:rPr lang="ru-RU" dirty="0" smtClean="0">
                <a:latin typeface="Arial Black" pitchFamily="34" charset="0"/>
              </a:rPr>
              <a:t>Барсучья мордочка</a:t>
            </a:r>
          </a:p>
          <a:p>
            <a:r>
              <a:rPr lang="ru-RU" dirty="0" smtClean="0">
                <a:latin typeface="Arial Black" pitchFamily="34" charset="0"/>
              </a:rPr>
              <a:t>Птичьи гнезда</a:t>
            </a:r>
          </a:p>
          <a:p>
            <a:r>
              <a:rPr lang="ru-RU" dirty="0" smtClean="0">
                <a:latin typeface="Arial Black" pitchFamily="34" charset="0"/>
              </a:rPr>
              <a:t>Лисий хвост</a:t>
            </a:r>
          </a:p>
          <a:p>
            <a:r>
              <a:rPr lang="ru-RU" dirty="0" smtClean="0">
                <a:latin typeface="Arial Black" pitchFamily="34" charset="0"/>
              </a:rPr>
              <a:t>Кошачьи когти</a:t>
            </a:r>
          </a:p>
          <a:p>
            <a:r>
              <a:rPr lang="ru-RU" dirty="0" smtClean="0">
                <a:latin typeface="Arial Black" pitchFamily="34" charset="0"/>
              </a:rPr>
              <a:t>Медвежья берлога</a:t>
            </a:r>
            <a:endParaRPr lang="ru-RU" dirty="0">
              <a:latin typeface="Arial Black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Притяжательные прилагательные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53746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>
                <a:latin typeface="Arial Black" pitchFamily="34" charset="0"/>
              </a:rPr>
              <a:t>ШЕРСТЯНОЙ ШАРФ</a:t>
            </a:r>
          </a:p>
          <a:p>
            <a:pPr marL="0" indent="0">
              <a:buNone/>
            </a:pPr>
            <a:r>
              <a:rPr lang="ru-RU" dirty="0" smtClean="0">
                <a:latin typeface="Arial Black" pitchFamily="34" charset="0"/>
              </a:rPr>
              <a:t>МОРСКОЙ БЕРЕГ</a:t>
            </a:r>
          </a:p>
          <a:p>
            <a:pPr marL="0" indent="0">
              <a:buNone/>
            </a:pPr>
            <a:r>
              <a:rPr lang="ru-RU" dirty="0" smtClean="0">
                <a:latin typeface="Arial Black" pitchFamily="34" charset="0"/>
              </a:rPr>
              <a:t>ЯНВАРСКИЙ МОРОЗ</a:t>
            </a:r>
          </a:p>
          <a:p>
            <a:pPr marL="0" indent="0">
              <a:buNone/>
            </a:pPr>
            <a:r>
              <a:rPr lang="ru-RU" dirty="0" smtClean="0">
                <a:latin typeface="Arial Black" pitchFamily="34" charset="0"/>
              </a:rPr>
              <a:t>ПОДМОСКОВНОЙ ВЕЧЕР</a:t>
            </a:r>
          </a:p>
          <a:p>
            <a:pPr marL="0" indent="0">
              <a:buNone/>
            </a:pPr>
            <a:r>
              <a:rPr lang="ru-RU" dirty="0" smtClean="0">
                <a:latin typeface="Arial Black" pitchFamily="34" charset="0"/>
              </a:rPr>
              <a:t>ОВОЩНОЙ СУП</a:t>
            </a:r>
          </a:p>
          <a:p>
            <a:pPr marL="0" indent="0">
              <a:buNone/>
            </a:pPr>
            <a:r>
              <a:rPr lang="ru-RU" dirty="0" smtClean="0">
                <a:latin typeface="Arial Black" pitchFamily="34" charset="0"/>
              </a:rPr>
              <a:t>ЯБЛОЧНЫЙ СОК</a:t>
            </a:r>
          </a:p>
          <a:p>
            <a:pPr marL="0" indent="0">
              <a:buNone/>
            </a:pPr>
            <a:r>
              <a:rPr lang="ru-RU" dirty="0" smtClean="0">
                <a:latin typeface="Arial Black" pitchFamily="34" charset="0"/>
              </a:rPr>
              <a:t>ИНДИЙСКИЙ ЧАЙ</a:t>
            </a:r>
          </a:p>
          <a:p>
            <a:pPr marL="0" indent="0">
              <a:buNone/>
            </a:pPr>
            <a:endParaRPr lang="ru-RU" dirty="0" smtClean="0">
              <a:latin typeface="Arial Black" pitchFamily="34" charset="0"/>
            </a:endParaRPr>
          </a:p>
          <a:p>
            <a:pPr marL="0" indent="0">
              <a:buNone/>
            </a:pPr>
            <a:endParaRPr lang="ru-RU" dirty="0" smtClean="0">
              <a:latin typeface="Arial Black" pitchFamily="34" charset="0"/>
            </a:endParaRPr>
          </a:p>
          <a:p>
            <a:pPr marL="0" indent="0">
              <a:buNone/>
            </a:pPr>
            <a:endParaRPr lang="ru-RU" dirty="0" smtClean="0">
              <a:latin typeface="Arial Black" pitchFamily="34" charset="0"/>
            </a:endParaRPr>
          </a:p>
          <a:p>
            <a:endParaRPr lang="ru-RU" dirty="0" smtClean="0">
              <a:latin typeface="Arial Black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Относительные прилагательные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77070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69</TotalTime>
  <Words>158</Words>
  <Application>Microsoft Office PowerPoint</Application>
  <PresentationFormat>Экран (4:3)</PresentationFormat>
  <Paragraphs>48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Волна</vt:lpstr>
      <vt:lpstr>Разряды имен прилагательных по значению</vt:lpstr>
      <vt:lpstr>Качественные прилагательные</vt:lpstr>
      <vt:lpstr>Относительные имена прилагательные</vt:lpstr>
      <vt:lpstr>Притяжательные имена прилагательное</vt:lpstr>
      <vt:lpstr> Качественные прилагательные:</vt:lpstr>
      <vt:lpstr>Притяжательные прилагательные</vt:lpstr>
      <vt:lpstr>Относительные прилагательные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Разряды имен по значению</dc:title>
  <dc:creator>Любовь</dc:creator>
  <cp:lastModifiedBy>Любовь</cp:lastModifiedBy>
  <cp:revision>8</cp:revision>
  <dcterms:created xsi:type="dcterms:W3CDTF">2013-01-10T14:01:33Z</dcterms:created>
  <dcterms:modified xsi:type="dcterms:W3CDTF">2013-01-10T17:46:35Z</dcterms:modified>
</cp:coreProperties>
</file>