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FC4C5C-805A-453D-B38A-B831CD9C18C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943CD77-FAB3-4CC5-978B-5A778944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az.lib.ru/img/r/rostopchin_f_w/text_0060/2-4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useum.ru/museum/1812/Persons/RUSS/pic/vg_k55a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1.liveinternet.ru/images/attach/c/0/45/539/45539010_Tilzitskiy_mir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oltsold.narod.ru/1davidowsaytvsruwmall3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014.radikal.ru/i327/1102/68/fdbf0e00aca0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12" Type="http://schemas.openxmlformats.org/officeDocument/2006/relationships/slide" Target="slide28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5" Type="http://schemas.openxmlformats.org/officeDocument/2006/relationships/slide" Target="slide21.xml"/><Relationship Id="rId10" Type="http://schemas.openxmlformats.org/officeDocument/2006/relationships/slide" Target="slide26.xml"/><Relationship Id="rId4" Type="http://schemas.openxmlformats.org/officeDocument/2006/relationships/slide" Target="slide20.xml"/><Relationship Id="rId9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julia.ru/data/cache/2010/12/05/594149_4967nothumb500.jpg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-fotki.yandex.ru/get/5607/lebedewa-galka2011.7/0_5b978_66fcd54a_X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buk.ru/uploads/posts/2011-08/thumbs/1314113873_petr-krasnov-ataman-platov.jpg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useum.ru/museum/1812/Persons/Russ/pic/pic_k53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ladimir.mk.ru/upload/article_images/f8/4c/76/495_12227.jpg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julia.ru/data/cache/2011/10/04/876647_6562nothumb500.jpg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nwpskov.ru/upload/iblock/85e/7-222.jpg" TargetMode="Externa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vorets-amur.ru/content/49" TargetMode="External"/><Relationship Id="rId2" Type="http://schemas.openxmlformats.org/officeDocument/2006/relationships/hyperlink" Target="http://www.metodkabinet.eu/UIK/1812/2_Istoria_1812_Resur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48kirov.ucoz.ru/publ/viktorina_quot_geroi_otechestvennoj_vojny_1812_goda_quot/3-1-0-12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hemistry-chemists.com/N4_2011/P4/Borodino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40.radikal.ru/i090/1109/e6/300fdecf59bf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4411/19735401.1c/0_52943_25fa9671_X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7488832" cy="2733288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latin typeface="Arial Black" pitchFamily="34" charset="0"/>
              </a:rPr>
              <a:t>Отечественная война </a:t>
            </a:r>
            <a:br>
              <a:rPr lang="ru-RU" sz="5000" dirty="0" smtClean="0">
                <a:latin typeface="Arial Black" pitchFamily="34" charset="0"/>
              </a:rPr>
            </a:br>
            <a:r>
              <a:rPr lang="ru-RU" sz="5000" dirty="0" smtClean="0">
                <a:latin typeface="Arial Black" pitchFamily="34" charset="0"/>
              </a:rPr>
              <a:t>1812 года</a:t>
            </a:r>
            <a:endParaRPr lang="ru-RU" sz="5000" dirty="0">
              <a:latin typeface="Arial Black" pitchFamily="34" charset="0"/>
            </a:endParaRPr>
          </a:p>
        </p:txBody>
      </p:sp>
      <p:pic>
        <p:nvPicPr>
          <p:cNvPr id="1026" name="Picture 2" descr="C:\Users\Екатерина\Desktop\1812\758px-Raevsky_saltanovka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772231" y="2492896"/>
            <a:ext cx="5156467" cy="408163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2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4. В каком городе произошло первое сражение между русскими и французами?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5805264"/>
            <a:ext cx="2520280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Смоленск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1505" name="Picture 1" descr="C:\Users\Екатерина\Desktop\1812\battl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3803576" cy="315696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2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5. Какое важное событие произошло 1 сентября 1812 года?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5805264"/>
            <a:ext cx="2520280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Совет в Филях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0482" name="Picture 2" descr="Картинка 2 из 13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762500" cy="28670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3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1. Что такое фураж?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5805264"/>
            <a:ext cx="3816424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Корм для лошадей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3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2. В какой войне Михаил Кутузов потерял глаз?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5805264"/>
            <a:ext cx="3600400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Русско-турецкой 1787-1791 г.г.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18434" name="Picture 2" descr="Картинка 6 из 685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3343275" cy="3810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3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3. Какая встреча Александра и Наполеона показала неизбежность войны?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5805264"/>
            <a:ext cx="3888432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Тильзитское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свидание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17410" name="Picture 2" descr="Картинка 2 из 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9763"/>
          <a:stretch>
            <a:fillRect/>
          </a:stretch>
        </p:blipFill>
        <p:spPr bwMode="auto">
          <a:xfrm>
            <a:off x="251520" y="3284984"/>
            <a:ext cx="5076825" cy="32403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3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4. Назовите лидера партизанского движения.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5805264"/>
            <a:ext cx="2520280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Давыдов Д.В.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16386" name="Picture 2" descr="Картинка 2 из 9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9855"/>
          <a:stretch>
            <a:fillRect/>
          </a:stretch>
        </p:blipFill>
        <p:spPr bwMode="auto">
          <a:xfrm>
            <a:off x="683568" y="3068960"/>
            <a:ext cx="5076825" cy="316835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3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5. У Кутузова была вторая часть фамилии, назовите ее.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5805264"/>
            <a:ext cx="2520280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Голенищев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15362" name="Picture 2" descr="Картинка 19 из 685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2209800" cy="381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332656"/>
          <a:ext cx="8496943" cy="6192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/>
                <a:gridCol w="1776197"/>
                <a:gridCol w="1776197"/>
                <a:gridCol w="1776197"/>
              </a:tblGrid>
              <a:tr h="1548172">
                <a:tc>
                  <a:txBody>
                    <a:bodyPr/>
                    <a:lstStyle/>
                    <a:p>
                      <a:pPr algn="ctr"/>
                      <a:r>
                        <a:rPr lang="ru-RU" sz="4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</a:rPr>
                        <a:t>Армия</a:t>
                      </a:r>
                      <a:endParaRPr lang="ru-RU" sz="4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2" action="ppaction://hlinksldjump"/>
                        </a:rPr>
                        <a:t>1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3" action="ppaction://hlinksldjump"/>
                        </a:rPr>
                        <a:t>2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4" action="ppaction://hlinksldjump"/>
                        </a:rPr>
                        <a:t>3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548172"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</a:rPr>
                        <a:t>Полководцы</a:t>
                      </a:r>
                      <a:endParaRPr lang="ru-RU" sz="32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5" action="ppaction://hlinksldjump"/>
                        </a:rPr>
                        <a:t>1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6" action="ppaction://hlinksldjump"/>
                        </a:rPr>
                        <a:t>2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7" action="ppaction://hlinksldjump"/>
                        </a:rPr>
                        <a:t>3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548172">
                <a:tc>
                  <a:txBody>
                    <a:bodyPr/>
                    <a:lstStyle/>
                    <a:p>
                      <a:pPr algn="ctr"/>
                      <a:r>
                        <a:rPr lang="ru-RU" sz="4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</a:rPr>
                        <a:t>Герои</a:t>
                      </a:r>
                      <a:endParaRPr lang="ru-RU" sz="4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8" action="ppaction://hlinksldjump"/>
                        </a:rPr>
                        <a:t>1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9" action="ppaction://hlinksldjump"/>
                        </a:rPr>
                        <a:t>2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10" action="ppaction://hlinksldjump"/>
                        </a:rPr>
                        <a:t>3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548172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</a:rPr>
                        <a:t>Поэты и литературные</a:t>
                      </a:r>
                      <a:r>
                        <a:rPr lang="ru-RU" sz="2800" b="1" cap="none" spc="0" baseline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</a:rPr>
                        <a:t> произведения</a:t>
                      </a:r>
                      <a:endParaRPr lang="ru-RU" sz="28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11" action="ppaction://hlinksldjump"/>
                        </a:rPr>
                        <a:t>1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12" action="ppaction://hlinksldjump"/>
                        </a:rPr>
                        <a:t>2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Arial Black" pitchFamily="34" charset="0"/>
                          <a:hlinkClick r:id="rId13" action="ppaction://hlinksldjump"/>
                        </a:rPr>
                        <a:t>3</a:t>
                      </a:r>
                      <a:endParaRPr lang="ru-RU" sz="66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2"/>
            <a:ext cx="7467600" cy="2980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До назначения Кутузова в армии не было официальной должности главнокомандующего, кто выполнял его обязанности?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148064" y="5805264"/>
            <a:ext cx="3528392" cy="72008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Барклай – де - Толли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13314" name="Picture 2" descr="Картинка 2 из 12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467544" y="2924944"/>
            <a:ext cx="3171825" cy="3600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9809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В русской армии долгое время были так называемые иррегулярные (непостоянные) части. Одни из них особенно прославились в войне 1812 года, а в 1813 году они удивляли Париж. Что это за части?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012160" y="5805264"/>
            <a:ext cx="2664296" cy="72008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Партизаны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1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11807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1. Кто командовал русской армией в начале войны 1812 года?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5805264"/>
            <a:ext cx="3600400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Барклай – де - Толли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Картинка 1 из 12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8947"/>
          <a:stretch>
            <a:fillRect/>
          </a:stretch>
        </p:blipFill>
        <p:spPr bwMode="auto">
          <a:xfrm>
            <a:off x="251520" y="1916832"/>
            <a:ext cx="3240360" cy="469926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7467600" cy="2980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Драгуны, уланы, кавалергарды, </a:t>
            </a:r>
            <a:r>
              <a:rPr lang="ru-RU" b="1" dirty="0" err="1" smtClean="0">
                <a:latin typeface="Arial Black" pitchFamily="34" charset="0"/>
              </a:rPr>
              <a:t>киросиры</a:t>
            </a:r>
            <a:r>
              <a:rPr lang="ru-RU" b="1" dirty="0" smtClean="0">
                <a:latin typeface="Arial Black" pitchFamily="34" charset="0"/>
              </a:rPr>
              <a:t> – что объединяет эти рода войск?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148064" y="5805264"/>
            <a:ext cx="3528392" cy="72008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Это конные войска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11265" name="Picture 1" descr="C:\Users\Екатерина\Desktop\1812\fd3c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3810000" cy="42862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64704"/>
            <a:ext cx="7467600" cy="2980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Кого из полководцев  называли «вихрь - атаманом»?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580112" y="5805264"/>
            <a:ext cx="3096344" cy="72008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Платов  М. И.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242" name="Picture 2" descr="Картинка 11 из 10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9281"/>
          <a:stretch>
            <a:fillRect/>
          </a:stretch>
        </p:blipFill>
        <p:spPr bwMode="auto">
          <a:xfrm>
            <a:off x="539552" y="2394322"/>
            <a:ext cx="3456384" cy="405901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9809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По свидетельству современников, в момент Бородинской битвы он с ледяным спокойствием оказался в самых опасных местах, как будто намерено искал смерть. Под ним было убито 5 лошадей, рядом с ним погибли 2 его </a:t>
            </a:r>
            <a:r>
              <a:rPr lang="ru-RU" b="1" dirty="0" err="1" smtClean="0">
                <a:latin typeface="Arial Black" pitchFamily="34" charset="0"/>
              </a:rPr>
              <a:t>адьютанта</a:t>
            </a:r>
            <a:r>
              <a:rPr lang="ru-RU" b="1" dirty="0" smtClean="0">
                <a:latin typeface="Arial Black" pitchFamily="34" charset="0"/>
              </a:rPr>
              <a:t>. Кто это был?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148064" y="5805264"/>
            <a:ext cx="3528392" cy="72008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Барклай – де - Толли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9809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Он дважды получил смертельные раны в голову, но выжил. Пожил после ранения еще 20 лет и свои главные военные подвиги совершил на склоне лет. Как его звали?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652120" y="5805264"/>
            <a:ext cx="3024336" cy="72008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Кутузов М. И.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1 из 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2790825" cy="3810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352928" cy="29809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Он был самым молодым генералом русской армии. При Бородино командовал артиллерией и погиб в бою, не дожив четырех суток до своего дня рождения. Ему бы исполнилось 28 лет.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5724128" y="5805264"/>
            <a:ext cx="2952328" cy="72008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Кутайсов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А. И.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2980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В бою у деревни </a:t>
            </a:r>
            <a:r>
              <a:rPr lang="ru-RU" b="1" dirty="0" err="1" smtClean="0">
                <a:latin typeface="Arial Black" pitchFamily="34" charset="0"/>
              </a:rPr>
              <a:t>Салтановки</a:t>
            </a:r>
            <a:r>
              <a:rPr lang="ru-RU" b="1" dirty="0" smtClean="0">
                <a:latin typeface="Arial Black" pitchFamily="34" charset="0"/>
              </a:rPr>
              <a:t> под Могилевом, чтобы воодушевить солдат, он вывел в атаку своих сыновей. Назовите имя этого известного генерала.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508104" y="5805264"/>
            <a:ext cx="3168352" cy="72008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Раевский Н. Н.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Картинка 7 из 5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3324225" cy="381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2980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Война – дело мужское. Но история войны 1812 года сохранили имена двух женщин, которые сражались наравне с мужчинами. Как звали этих дам?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148064" y="5805264"/>
            <a:ext cx="3528392" cy="72008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Дурова Н. А., Василиса Кожина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Картинка 6 из 17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2790825" cy="381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Картинка 3 из 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14951"/>
          <a:stretch>
            <a:fillRect/>
          </a:stretch>
        </p:blipFill>
        <p:spPr bwMode="auto">
          <a:xfrm>
            <a:off x="5076056" y="2276872"/>
            <a:ext cx="2457450" cy="32403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60648"/>
            <a:ext cx="7467600" cy="2980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Назовите 4 басни И.А.Крылова, посвященные Отечественной войне 1812 года.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491880" y="5445224"/>
            <a:ext cx="5184576" cy="108012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«Кот и повар», «Раздел», «Ворона и Курица», «Волк на псарне», «Обоз», «Щука и кот»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4097" name="Picture 1" descr="C:\Users\Екатерина\Desktop\1812\Vereshagin_Napoleon_near_Borod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5459413" cy="35750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980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О каком заслуженном полководце 1812 года идет речь в стихотворении А.С.Пушкина «Полководец»?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148064" y="5805264"/>
            <a:ext cx="3528392" cy="72008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Барклай – де - Толли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9809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«</a:t>
            </a:r>
            <a:r>
              <a:rPr lang="ru-RU" b="1" dirty="0" smtClean="0">
                <a:latin typeface="Arial Black" pitchFamily="34" charset="0"/>
              </a:rPr>
              <a:t>Москва… как много в этом звуке…</a:t>
            </a: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	Для сердца русского слилось!..</a:t>
            </a: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	Как много в нем отозвалась!»</a:t>
            </a: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	Назовите автора этих строк и название литературного произведения.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995936" y="5517232"/>
            <a:ext cx="4680520" cy="1008112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381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А.С.Пушкин «Евгений Онегин» Глава 7. строфа 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XXXVI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1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2. В каком городе планировали встретиться русские армии, чтобы дать бой французам?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5805264"/>
            <a:ext cx="2520280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Витебск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8674" name="Picture 2" descr="C:\Users\Екатерина\Desktop\1812\battl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14034"/>
            <a:ext cx="4104456" cy="340669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Источники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ru-RU" sz="2000" u="sng" dirty="0" smtClean="0">
                <a:latin typeface="Arial Black" pitchFamily="34" charset="0"/>
                <a:hlinkClick r:id="rId2"/>
              </a:rPr>
              <a:t>http://www.metodkabinet.eu/UIK/1812/2_Istoria_1812_Resurs.html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en-US" sz="2000" dirty="0" smtClean="0">
                <a:latin typeface="Arial Black" pitchFamily="34" charset="0"/>
                <a:hlinkClick r:id="rId3"/>
              </a:rPr>
              <a:t>http://</a:t>
            </a:r>
            <a:r>
              <a:rPr lang="en-US" sz="2000" dirty="0" smtClean="0">
                <a:latin typeface="Arial Black" pitchFamily="34" charset="0"/>
                <a:hlinkClick r:id="rId3"/>
              </a:rPr>
              <a:t>dvorets-amur.ru/content/49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en-US" sz="2000" dirty="0" smtClean="0">
                <a:latin typeface="Arial Black" pitchFamily="34" charset="0"/>
                <a:hlinkClick r:id="rId4"/>
              </a:rPr>
              <a:t>http://</a:t>
            </a:r>
            <a:r>
              <a:rPr lang="en-US" sz="2000" dirty="0" smtClean="0">
                <a:latin typeface="Arial Black" pitchFamily="34" charset="0"/>
                <a:hlinkClick r:id="rId4"/>
              </a:rPr>
              <a:t>school48kirov.ucoz.ru/publ/viktorina_quot_geroi_otechestvennoj_vojny_1812_goda_quot/3-1-0-124</a:t>
            </a:r>
            <a:endParaRPr lang="ru-RU" sz="2000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1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3. Какую реку пришлось форсировать французам?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5805264"/>
            <a:ext cx="2520280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Неман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7649" name="Picture 1" descr="C:\Users\Екатерина\Desktop\1812\0xUmFuZG9tSVYwMTIzNDU2N2PYf+iPAwGxSgUrvg0eJ0sGeLzrVmpMaOSACi2wMJ7AQe3Kg6j+S2A=.jpg"/>
          <p:cNvPicPr>
            <a:picLocks noChangeAspect="1" noChangeArrowheads="1"/>
          </p:cNvPicPr>
          <p:nvPr/>
        </p:nvPicPr>
        <p:blipFill>
          <a:blip r:embed="rId2" cstate="print"/>
          <a:srcRect t="7921" b="10885"/>
          <a:stretch>
            <a:fillRect/>
          </a:stretch>
        </p:blipFill>
        <p:spPr bwMode="auto">
          <a:xfrm>
            <a:off x="395536" y="3429000"/>
            <a:ext cx="4848200" cy="29523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1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4. Какое важное событие произошло 26 августа 1812 года?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6096" y="5805264"/>
            <a:ext cx="3312368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Бородинская битва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6626" name="Picture 2" descr="Картинка 3 из 102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5076825" cy="336232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1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5. Что такое редут?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5805264"/>
            <a:ext cx="3960440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Земляное укрепление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5602" name="Picture 2" descr="Картинка 11 из 2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2895600" cy="381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2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1. Кто правил Российской империей во время Отечественной войны?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5805264"/>
            <a:ext cx="3456384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Александр Первый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4578" name="Picture 2" descr="Картинка 4 из 1451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2362200" cy="381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2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1"/>
            <a:ext cx="8424936" cy="180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2. Из скольких частей состояла русская армия?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5805264"/>
            <a:ext cx="2520280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Из 3  частей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3553" name="Picture 1" descr="C:\Users\Екатерина\Desktop\1812\x1-z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3810000" cy="39052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Вопросы 2 команде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 Black" pitchFamily="34" charset="0"/>
              </a:rPr>
              <a:t>3. Почему французскую армию называли «</a:t>
            </a:r>
            <a:r>
              <a:rPr lang="ru-RU" b="1" dirty="0" err="1" smtClean="0">
                <a:latin typeface="Arial Black" pitchFamily="34" charset="0"/>
              </a:rPr>
              <a:t>дву</a:t>
            </a:r>
            <a:r>
              <a:rPr lang="ru-RU" b="1" dirty="0" smtClean="0">
                <a:latin typeface="Arial Black" pitchFamily="34" charset="0"/>
              </a:rPr>
              <a:t> на десять языков»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5805264"/>
            <a:ext cx="3888432" cy="720080"/>
          </a:xfrm>
          <a:prstGeom prst="roundRect">
            <a:avLst>
              <a:gd name="adj" fmla="val 39298"/>
            </a:avLst>
          </a:prstGeom>
          <a:solidFill>
            <a:schemeClr val="tx2">
              <a:lumMod val="75000"/>
            </a:schemeClr>
          </a:solidFill>
          <a:ln w="25400" cmpd="tri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Очень много завоеванных народов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2529" name="Picture 1" descr="C:\Users\Екатерина\Desktop\1812\640_640_voi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4638187" cy="35689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145</TotalTime>
  <Words>195</Words>
  <Application>Microsoft Office PowerPoint</Application>
  <PresentationFormat>Экран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Отечественная война  1812 года</vt:lpstr>
      <vt:lpstr>Вопросы 1 команде</vt:lpstr>
      <vt:lpstr>Вопросы 1 команде</vt:lpstr>
      <vt:lpstr>Вопросы 1 команде</vt:lpstr>
      <vt:lpstr>Вопросы 1 команде</vt:lpstr>
      <vt:lpstr>Вопросы 1 команде</vt:lpstr>
      <vt:lpstr>Вопросы 2 команде</vt:lpstr>
      <vt:lpstr>Вопросы 2 команде</vt:lpstr>
      <vt:lpstr>Вопросы 2 команде</vt:lpstr>
      <vt:lpstr>Вопросы 2 команде</vt:lpstr>
      <vt:lpstr>Вопросы 2 команде</vt:lpstr>
      <vt:lpstr>Вопросы 3 команде</vt:lpstr>
      <vt:lpstr>Вопросы 3 команде</vt:lpstr>
      <vt:lpstr>Вопросы 3 команде</vt:lpstr>
      <vt:lpstr>Вопросы 3 команде</vt:lpstr>
      <vt:lpstr>Вопросы 3 команде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1812 года</dc:title>
  <dc:creator>Екатерина</dc:creator>
  <cp:lastModifiedBy>Екатерина</cp:lastModifiedBy>
  <cp:revision>18</cp:revision>
  <dcterms:created xsi:type="dcterms:W3CDTF">2012-03-10T11:00:45Z</dcterms:created>
  <dcterms:modified xsi:type="dcterms:W3CDTF">2012-03-14T14:23:19Z</dcterms:modified>
</cp:coreProperties>
</file>