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114550"/>
            <a:ext cx="7924800" cy="1771650"/>
          </a:xfrm>
        </p:spPr>
        <p:txBody>
          <a:bodyPr>
            <a:noAutofit/>
          </a:bodyPr>
          <a:lstStyle>
            <a:lvl1pPr algn="r">
              <a:defRPr sz="6000" cap="all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886200"/>
            <a:ext cx="7924800" cy="1219200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BFF4-A388-4DD9-975A-01BB0E494788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FB5D-EF4D-4FA7-8818-A6A8A1A4DD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8810" y="4828310"/>
            <a:ext cx="6780213" cy="640080"/>
          </a:xfrm>
        </p:spPr>
        <p:txBody>
          <a:bodyPr anchor="b"/>
          <a:lstStyle>
            <a:lvl1pPr algn="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08811" y="5486400"/>
            <a:ext cx="6780212" cy="640358"/>
          </a:xfrm>
        </p:spPr>
        <p:txBody>
          <a:bodyPr/>
          <a:lstStyle>
            <a:lvl1pPr marL="0" indent="0" algn="r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BFF4-A388-4DD9-975A-01BB0E494788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FB5D-EF4D-4FA7-8818-A6A8A1A4DDB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50863" y="685800"/>
            <a:ext cx="8138160" cy="384048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6623" y="1005840"/>
            <a:ext cx="7406640" cy="3200400"/>
          </a:xfrm>
          <a:solidFill>
            <a:schemeClr val="tx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2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BFF4-A388-4DD9-975A-01BB0E494788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FB5D-EF4D-4FA7-8818-A6A8A1A4DDB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>
            <a:spLocks/>
          </p:cNvSpPr>
          <p:nvPr/>
        </p:nvSpPr>
        <p:spPr>
          <a:xfrm>
            <a:off x="3575304" y="914400"/>
            <a:ext cx="2514600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918204" y="1257300"/>
            <a:ext cx="1828800" cy="41148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>
            <a:spLocks/>
          </p:cNvSpPr>
          <p:nvPr/>
        </p:nvSpPr>
        <p:spPr>
          <a:xfrm>
            <a:off x="6400800" y="914400"/>
            <a:ext cx="2514600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3"/>
          </p:nvPr>
        </p:nvSpPr>
        <p:spPr>
          <a:xfrm>
            <a:off x="6743700" y="1257300"/>
            <a:ext cx="1828800" cy="41148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, Alt.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BFF4-A388-4DD9-975A-01BB0E494788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FB5D-EF4D-4FA7-8818-A6A8A1A4DDB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573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566160" y="34290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2"/>
          <p:cNvSpPr>
            <a:spLocks noGrp="1"/>
          </p:cNvSpPr>
          <p:nvPr>
            <p:ph type="pic" idx="13"/>
          </p:nvPr>
        </p:nvSpPr>
        <p:spPr>
          <a:xfrm>
            <a:off x="3886200" y="37719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BFF4-A388-4DD9-975A-01BB0E494788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FB5D-EF4D-4FA7-8818-A6A8A1A4DDB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573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35814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924300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4008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>
            <a:off x="6742113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BFF4-A388-4DD9-975A-01BB0E494788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FB5D-EF4D-4FA7-8818-A6A8A1A4DDB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5814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924300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4008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>
            <a:off x="6742113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581400" y="914400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2"/>
          <p:cNvSpPr>
            <a:spLocks noGrp="1"/>
          </p:cNvSpPr>
          <p:nvPr>
            <p:ph type="pic" idx="15"/>
          </p:nvPr>
        </p:nvSpPr>
        <p:spPr>
          <a:xfrm>
            <a:off x="3924300" y="1261872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400800" y="914400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Picture Placeholder 2"/>
          <p:cNvSpPr>
            <a:spLocks noGrp="1"/>
          </p:cNvSpPr>
          <p:nvPr>
            <p:ph type="pic" idx="16"/>
          </p:nvPr>
        </p:nvSpPr>
        <p:spPr>
          <a:xfrm>
            <a:off x="6742113" y="1261872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BFF4-A388-4DD9-975A-01BB0E494788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FB5D-EF4D-4FA7-8818-A6A8A1A4DD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4" y="699247"/>
            <a:ext cx="1667435" cy="501416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699247"/>
            <a:ext cx="6037729" cy="501416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BFF4-A388-4DD9-975A-01BB0E494788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FB5D-EF4D-4FA7-8818-A6A8A1A4DD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BFF4-A388-4DD9-975A-01BB0E494788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FB5D-EF4D-4FA7-8818-A6A8A1A4DDB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 rot="13549715">
            <a:off x="8120300" y="5774378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"/>
              </a:rPr>
              <a:t>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133600"/>
            <a:ext cx="7772400" cy="1362075"/>
          </a:xfrm>
        </p:spPr>
        <p:txBody>
          <a:bodyPr anchor="b" anchorCtr="0"/>
          <a:lstStyle>
            <a:lvl1pPr algn="r">
              <a:defRPr sz="3600" b="0" i="0" cap="all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505200"/>
            <a:ext cx="7772400" cy="9017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BFF4-A388-4DD9-975A-01BB0E494788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FB5D-EF4D-4FA7-8818-A6A8A1A4DDB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 rot="2783796">
            <a:off x="6232" y="-270992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"/>
              </a:rPr>
              <a:t>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33600" y="1600200"/>
            <a:ext cx="32004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BFF4-A388-4DD9-975A-01BB0E494788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FB5D-EF4D-4FA7-8818-A6A8A1A4DD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1515035"/>
            <a:ext cx="3200400" cy="63976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 b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33600" y="2285999"/>
            <a:ext cx="32004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6400" y="1515035"/>
            <a:ext cx="3200400" cy="63976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 b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6400" y="2285999"/>
            <a:ext cx="32004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BFF4-A388-4DD9-975A-01BB0E494788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FB5D-EF4D-4FA7-8818-A6A8A1A4DD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BFF4-A388-4DD9-975A-01BB0E494788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FB5D-EF4D-4FA7-8818-A6A8A1A4DD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BFF4-A388-4DD9-975A-01BB0E494788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FB5D-EF4D-4FA7-8818-A6A8A1A4DDB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 rot="13549715">
            <a:off x="8120300" y="5774378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 2"/>
              </a:rPr>
              <a:t>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53" y="273050"/>
            <a:ext cx="2680447" cy="116205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49" y="914400"/>
            <a:ext cx="5338763" cy="479901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4">
                    <a:lumMod val="5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153" y="1905001"/>
            <a:ext cx="2223247" cy="4037012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21341" y="6539753"/>
            <a:ext cx="1828800" cy="228600"/>
          </a:xfrm>
        </p:spPr>
        <p:txBody>
          <a:bodyPr/>
          <a:lstStyle/>
          <a:p>
            <a:fld id="{C18EBFF4-A388-4DD9-975A-01BB0E494788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FB5D-EF4D-4FA7-8818-A6A8A1A4DD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BFF4-A388-4DD9-975A-01BB0E494788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DFB5D-EF4D-4FA7-8818-A6A8A1A4DDB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34440"/>
            <a:ext cx="4700016" cy="416052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1600200"/>
            <a:ext cx="6553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1341" y="6539753"/>
            <a:ext cx="1828800" cy="2286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fld id="{C18EBFF4-A388-4DD9-975A-01BB0E494788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43400" y="6539753"/>
            <a:ext cx="3657600" cy="2286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539753"/>
            <a:ext cx="609600" cy="2286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DC4DFB5D-EF4D-4FA7-8818-A6A8A1A4DDB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1500"/>
        </a:spcBef>
        <a:buFont typeface="Wingdings" pitchFamily="2" charset="2"/>
        <a:buChar char="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500"/>
        </a:spcBef>
        <a:buFont typeface="Century" pitchFamily="18" charset="0"/>
        <a:buChar char="…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500"/>
        </a:spcBef>
        <a:buFont typeface="Wingdings" pitchFamily="2" charset="2"/>
        <a:buChar char="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457200" algn="l" defTabSz="914400" rtl="0" eaLnBrk="1" latinLnBrk="0" hangingPunct="1">
        <a:spcBef>
          <a:spcPts val="1500"/>
        </a:spcBef>
        <a:buFont typeface="Century" pitchFamily="18" charset="0"/>
        <a:buChar char="…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-457200" algn="l" defTabSz="914400" rtl="0" eaLnBrk="1" latinLnBrk="0" hangingPunct="1">
        <a:spcBef>
          <a:spcPts val="1500"/>
        </a:spcBef>
        <a:buFont typeface="Wingdings" pitchFamily="2" charset="2"/>
        <a:buChar char="Ï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&#1045;&#1082;&#1072;&#1090;&#1077;&#1088;&#1080;&#1085;&#1072;\Desktop\&#1080;&#1075;&#1088;&#1072;\&#1054;&#1058;&#1041;&#1054;&#1056;&#1054;&#1063;&#1053;&#1067;&#1049;%20&#1058;&#1059;&#1056;.pptx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&#1045;&#1082;&#1072;&#1090;&#1077;&#1088;&#1080;&#1085;&#1072;\Desktop\&#1080;&#1075;&#1088;&#1072;\&#1088;&#1077;&#1073;&#1091;&#1089;%202.pptx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5" Type="http://schemas.openxmlformats.org/officeDocument/2006/relationships/hyperlink" Target="file:///C:\Users\&#1045;&#1082;&#1072;&#1090;&#1077;&#1088;&#1080;&#1085;&#1072;\Desktop\&#1080;&#1075;&#1088;&#1072;\&#1088;&#1077;&#1073;&#1091;&#1089;%203.pptx" TargetMode="External"/><Relationship Id="rId4" Type="http://schemas.openxmlformats.org/officeDocument/2006/relationships/hyperlink" Target="file:///C:\Users\&#1045;&#1082;&#1072;&#1090;&#1077;&#1088;&#1080;&#1085;&#1072;\Desktop\&#1080;&#1075;&#1088;&#1072;\&#1056;&#1045;&#1041;&#1059;&#1057;%201.pptx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file:///C:\Users\&#1045;&#1082;&#1072;&#1090;&#1077;&#1088;&#1080;&#1085;&#1072;\Desktop\&#1080;&#1075;&#1088;&#1072;\&#1052;&#1040;&#1058;&#1045;&#1052;&#1040;&#1058;&#1048;&#1050;&#1048;.pptx" TargetMode="External"/><Relationship Id="rId3" Type="http://schemas.openxmlformats.org/officeDocument/2006/relationships/hyperlink" Target="file:///C:\Users\&#1045;&#1082;&#1072;&#1090;&#1077;&#1088;&#1080;&#1085;&#1072;\Desktop\&#1080;&#1075;&#1088;&#1072;\&#1047;&#1040;&#1043;&#1040;&#1044;&#1050;&#1048;.pptx" TargetMode="External"/><Relationship Id="rId7" Type="http://schemas.openxmlformats.org/officeDocument/2006/relationships/hyperlink" Target="file:///C:\Users\&#1045;&#1082;&#1072;&#1090;&#1077;&#1088;&#1080;&#1085;&#1072;\Desktop\&#1080;&#1075;&#1088;&#1072;\&#1052;&#1045;&#1056;&#1067;.pptx" TargetMode="External"/><Relationship Id="rId2" Type="http://schemas.openxmlformats.org/officeDocument/2006/relationships/hyperlink" Target="file:///C:\Users\&#1045;&#1082;&#1072;&#1090;&#1077;&#1088;&#1080;&#1085;&#1072;\Desktop\&#1080;&#1075;&#1088;&#1072;\&#1043;&#1077;&#1086;&#1084;&#1077;&#1090;&#1088;&#1080;&#1103;.pptx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file:///C:\Users\&#1045;&#1082;&#1072;&#1090;&#1077;&#1088;&#1080;&#1085;&#1072;\Desktop\&#1080;&#1075;&#1088;&#1072;\&#1052;&#1059;&#1051;&#1068;&#1058;&#1060;&#1048;&#1051;&#1068;&#1052;&#1067;,%20&#1050;&#1048;&#1053;&#1054;&#1060;&#1051;&#1068;&#1052;&#1067;,%20&#1051;&#1048;&#1058;&#1045;&#1056;&#1040;&#1058;&#1059;&#1056;&#1053;&#1067;&#1045;%20&#1055;&#1056;&#1054;&#1048;&#1047;&#1042;&#1045;&#1044;&#1045;&#1053;&#1048;&#1071;,%20&#1057;&#1050;&#1040;&#1047;&#1050;&#1048;.pptx" TargetMode="External"/><Relationship Id="rId11" Type="http://schemas.openxmlformats.org/officeDocument/2006/relationships/hyperlink" Target="file:///C:\Users\&#1045;&#1082;&#1072;&#1090;&#1077;&#1088;&#1080;&#1085;&#1072;\Desktop\&#1080;&#1075;&#1088;&#1072;\&#1057;&#1045;&#1050;&#1056;&#1045;&#1058;.pptx" TargetMode="External"/><Relationship Id="rId5" Type="http://schemas.openxmlformats.org/officeDocument/2006/relationships/hyperlink" Target="file:///C:\Users\&#1045;&#1082;&#1072;&#1090;&#1077;&#1088;&#1080;&#1085;&#1072;\Desktop\&#1080;&#1075;&#1088;&#1072;\&#1055;&#1054;&#1057;&#1051;&#1054;&#1042;&#1048;&#1062;&#1067;,%20&#1055;&#1054;&#1043;&#1054;&#1042;&#1054;&#1056;&#1050;&#1048;,%20&#1050;&#1056;&#1067;&#1051;&#1040;&#1058;&#1067;&#1045;%20&#1057;&#1051;&#1054;&#1042;&#1040;.pptx" TargetMode="External"/><Relationship Id="rId10" Type="http://schemas.openxmlformats.org/officeDocument/2006/relationships/hyperlink" Target="file:///C:\Users\&#1045;&#1082;&#1072;&#1090;&#1077;&#1088;&#1080;&#1085;&#1072;\Desktop\&#1080;&#1075;&#1088;&#1072;\&#1059;&#1057;&#1058;&#1053;&#1067;&#1049;%20&#1057;&#1063;&#1045;&#1058;.pptx" TargetMode="External"/><Relationship Id="rId4" Type="http://schemas.openxmlformats.org/officeDocument/2006/relationships/hyperlink" Target="file:///C:\Users\&#1045;&#1082;&#1072;&#1090;&#1077;&#1088;&#1080;&#1085;&#1072;\Desktop\&#1080;&#1075;&#1088;&#1072;\&#1050;&#1054;&#1052;&#1055;&#1054;&#1053;&#1045;&#1053;&#1058;&#1067;.pptx" TargetMode="External"/><Relationship Id="rId9" Type="http://schemas.openxmlformats.org/officeDocument/2006/relationships/hyperlink" Target="file:///C:\Users\&#1045;&#1082;&#1072;&#1090;&#1077;&#1088;&#1080;&#1085;&#1072;\Desktop\&#1080;&#1075;&#1088;&#1072;\&#1058;&#1045;&#1056;&#1052;&#1048;&#1053;&#1067;.ppt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Екатерина\Desktop\o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04664"/>
            <a:ext cx="3524250" cy="38100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2492896"/>
            <a:ext cx="7924800" cy="4104456"/>
          </a:xfrm>
        </p:spPr>
        <p:txBody>
          <a:bodyPr>
            <a:prstTxWarp prst="textCurveUp">
              <a:avLst>
                <a:gd name="adj" fmla="val 34948"/>
              </a:avLst>
            </a:prstTxWarp>
            <a:normAutofit/>
          </a:bodyPr>
          <a:lstStyle/>
          <a:p>
            <a:pPr algn="ctr"/>
            <a:r>
              <a:rPr lang="ru-RU" sz="7000" b="1" cap="none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САМЫЙ </a:t>
            </a:r>
            <a:br>
              <a:rPr lang="ru-RU" sz="7000" b="1" cap="none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</a:br>
            <a:r>
              <a:rPr lang="ru-RU" sz="7000" b="1" cap="none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УМНЫЙ МАТЕМАТИК</a:t>
            </a:r>
            <a:endParaRPr lang="ru-RU" sz="7000" b="1" cap="none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386" y="692696"/>
            <a:ext cx="72587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ОТБОРОЧНЫЙ ТУР</a:t>
            </a: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2996952"/>
            <a:ext cx="3341070" cy="3283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Штриховая стрелка вправо 5">
            <a:hlinkClick r:id="rId3" action="ppaction://hlinkpres?slideindex=1&amp;slidetitle="/>
          </p:cNvPr>
          <p:cNvSpPr/>
          <p:nvPr/>
        </p:nvSpPr>
        <p:spPr>
          <a:xfrm>
            <a:off x="5508104" y="5157192"/>
            <a:ext cx="1800200" cy="936104"/>
          </a:xfrm>
          <a:prstGeom prst="stripedRightArrow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987824" y="692696"/>
            <a:ext cx="33698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РЕБУСЫ</a:t>
            </a: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050" name="Picture 2" descr="C:\Users\Екатерина\Pictures\картинки\картинки о школе\C41-3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2276872"/>
            <a:ext cx="2038350" cy="3657600"/>
          </a:xfrm>
          <a:prstGeom prst="rect">
            <a:avLst/>
          </a:prstGeom>
          <a:noFill/>
        </p:spPr>
      </p:pic>
      <p:sp>
        <p:nvSpPr>
          <p:cNvPr id="6" name="Прямоугольник с двумя вырезанными соседними углами 5">
            <a:hlinkClick r:id="rId3" action="ppaction://hlinkpres?slideindex=1&amp;slidetitle="/>
          </p:cNvPr>
          <p:cNvSpPr/>
          <p:nvPr/>
        </p:nvSpPr>
        <p:spPr>
          <a:xfrm>
            <a:off x="6588224" y="3429000"/>
            <a:ext cx="1656184" cy="720080"/>
          </a:xfrm>
          <a:prstGeom prst="snip2SameRect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2</a:t>
            </a:r>
            <a:endParaRPr lang="ru-RU" sz="4000" b="1" dirty="0"/>
          </a:p>
        </p:txBody>
      </p:sp>
      <p:sp>
        <p:nvSpPr>
          <p:cNvPr id="7" name="Прямоугольник с двумя вырезанными соседними углами 6">
            <a:hlinkClick r:id="rId4" action="ppaction://hlinkpres?slideindex=1&amp;slidetitle="/>
          </p:cNvPr>
          <p:cNvSpPr/>
          <p:nvPr/>
        </p:nvSpPr>
        <p:spPr>
          <a:xfrm>
            <a:off x="6596608" y="2213248"/>
            <a:ext cx="1656184" cy="720080"/>
          </a:xfrm>
          <a:prstGeom prst="snip2SameRect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1</a:t>
            </a:r>
            <a:endParaRPr lang="ru-RU" sz="4000" b="1" dirty="0"/>
          </a:p>
        </p:txBody>
      </p:sp>
      <p:sp>
        <p:nvSpPr>
          <p:cNvPr id="8" name="Прямоугольник с двумя вырезанными соседними углами 7">
            <a:hlinkClick r:id="rId5" action="ppaction://hlinkpres?slideindex=1&amp;slidetitle="/>
          </p:cNvPr>
          <p:cNvSpPr/>
          <p:nvPr/>
        </p:nvSpPr>
        <p:spPr>
          <a:xfrm>
            <a:off x="6588224" y="4725144"/>
            <a:ext cx="1656184" cy="720080"/>
          </a:xfrm>
          <a:prstGeom prst="snip2SameRect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3</a:t>
            </a:r>
            <a:endParaRPr lang="ru-RU" sz="4000" b="1" dirty="0"/>
          </a:p>
        </p:txBody>
      </p:sp>
      <p:cxnSp>
        <p:nvCxnSpPr>
          <p:cNvPr id="11" name="Прямая со стрелкой 10"/>
          <p:cNvCxnSpPr/>
          <p:nvPr/>
        </p:nvCxnSpPr>
        <p:spPr>
          <a:xfrm flipV="1">
            <a:off x="3419872" y="2636912"/>
            <a:ext cx="2952328" cy="936104"/>
          </a:xfrm>
          <a:prstGeom prst="straightConnector1">
            <a:avLst/>
          </a:prstGeom>
          <a:ln w="38100">
            <a:solidFill>
              <a:schemeClr val="accent1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3419872" y="3861048"/>
            <a:ext cx="3024336" cy="1224136"/>
          </a:xfrm>
          <a:prstGeom prst="straightConnector1">
            <a:avLst/>
          </a:prstGeom>
          <a:ln w="38100">
            <a:solidFill>
              <a:schemeClr val="accent1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3572272" y="3725416"/>
            <a:ext cx="2799928" cy="63624"/>
          </a:xfrm>
          <a:prstGeom prst="straightConnector1">
            <a:avLst/>
          </a:prstGeom>
          <a:ln w="38100">
            <a:solidFill>
              <a:schemeClr val="accent1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64961" y="692696"/>
            <a:ext cx="30155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ФИНАЛ</a:t>
            </a: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3140968"/>
            <a:ext cx="3795250" cy="3001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95535" y="332655"/>
          <a:ext cx="8424936" cy="6192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6234"/>
                <a:gridCol w="2106234"/>
                <a:gridCol w="2106234"/>
                <a:gridCol w="2106234"/>
              </a:tblGrid>
              <a:tr h="206423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cap="none" spc="0" dirty="0" smtClean="0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hlinkClick r:id="rId2" action="ppaction://hlinkpres?slideindex=1&amp;slidetitle=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cap="none" spc="0" dirty="0" smtClean="0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hlinkClick r:id="rId2" action="ppaction://hlinkpres?slideindex=1&amp;slidetitle="/>
                        </a:rPr>
                        <a:t>ГЕОМЕТРИЯ</a:t>
                      </a:r>
                      <a:endParaRPr lang="ru-RU" sz="2000" b="1" cap="none" spc="0" dirty="0" smtClean="0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>
                          <a:outerShdw blurRad="41275" dist="20320" dir="18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tx1"/>
                        </a:gs>
                        <a:gs pos="43000">
                          <a:srgbClr val="9966FF"/>
                        </a:gs>
                        <a:gs pos="61000">
                          <a:srgbClr val="CC99FF"/>
                        </a:gs>
                        <a:gs pos="100000">
                          <a:srgbClr val="CCCCFF"/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cap="none" spc="0" dirty="0" smtClean="0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hlinkClick r:id="rId3" action="ppaction://hlinkpres?slideindex=1&amp;slidetitle="/>
                      </a:endParaRPr>
                    </a:p>
                    <a:p>
                      <a:pPr algn="ctr"/>
                      <a:r>
                        <a:rPr lang="ru-RU" sz="2000" b="1" cap="none" spc="0" dirty="0" smtClean="0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hlinkClick r:id="rId3" action="ppaction://hlinkpres?slideindex=1&amp;slidetitle="/>
                        </a:rPr>
                        <a:t>ЗАГАДКИ</a:t>
                      </a:r>
                      <a:endParaRPr lang="ru-RU" sz="2000" b="1" cap="none" spc="0" dirty="0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tx1"/>
                        </a:gs>
                        <a:gs pos="43000">
                          <a:srgbClr val="9966FF"/>
                        </a:gs>
                        <a:gs pos="61000">
                          <a:srgbClr val="CC99FF"/>
                        </a:gs>
                        <a:gs pos="100000">
                          <a:srgbClr val="CCCCFF"/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cap="none" spc="0" dirty="0" smtClean="0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hlinkClick r:id="rId4" action="ppaction://hlinkpres?slideindex=1&amp;slidetitle="/>
                      </a:endParaRPr>
                    </a:p>
                    <a:p>
                      <a:pPr algn="ctr"/>
                      <a:r>
                        <a:rPr lang="ru-RU" sz="1800" b="1" cap="none" spc="0" dirty="0" smtClean="0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hlinkClick r:id="rId4" action="ppaction://hlinkpres?slideindex=1&amp;slidetitle="/>
                        </a:rPr>
                        <a:t>КОМПОНЕНТЫ</a:t>
                      </a:r>
                      <a:endParaRPr lang="ru-RU" sz="1800" b="1" cap="none" spc="0" dirty="0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tx1"/>
                        </a:gs>
                        <a:gs pos="43000">
                          <a:srgbClr val="9966FF"/>
                        </a:gs>
                        <a:gs pos="61000">
                          <a:srgbClr val="CC99FF"/>
                        </a:gs>
                        <a:gs pos="100000">
                          <a:srgbClr val="CCCCFF"/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cap="none" spc="0" dirty="0" smtClean="0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hlinkClick r:id="rId5" action="ppaction://hlinkpres?slideindex=1&amp;slidetitle="/>
                      </a:endParaRPr>
                    </a:p>
                    <a:p>
                      <a:pPr algn="ctr"/>
                      <a:r>
                        <a:rPr lang="ru-RU" sz="1900" b="1" cap="none" spc="0" dirty="0" smtClean="0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hlinkClick r:id="rId5" action="ppaction://hlinkpres?slideindex=1&amp;slidetitle="/>
                        </a:rPr>
                        <a:t>ПОСЛОВИЦЫ, ПОГОВОРКИ, КРЫЛАТЫЕ</a:t>
                      </a:r>
                      <a:r>
                        <a:rPr lang="ru-RU" sz="1900" b="1" cap="none" spc="0" baseline="0" dirty="0" smtClean="0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hlinkClick r:id="rId5" action="ppaction://hlinkpres?slideindex=1&amp;slidetitle="/>
                        </a:rPr>
                        <a:t> СЛОВА</a:t>
                      </a:r>
                      <a:endParaRPr lang="ru-RU" sz="1900" b="1" cap="none" spc="0" dirty="0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tx1"/>
                        </a:gs>
                        <a:gs pos="43000">
                          <a:srgbClr val="9966FF"/>
                        </a:gs>
                        <a:gs pos="61000">
                          <a:srgbClr val="CC99FF"/>
                        </a:gs>
                        <a:gs pos="100000">
                          <a:srgbClr val="CCCCFF"/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</a:tr>
              <a:tr h="2064230">
                <a:tc>
                  <a:txBody>
                    <a:bodyPr/>
                    <a:lstStyle/>
                    <a:p>
                      <a:pPr algn="ctr"/>
                      <a:r>
                        <a:rPr lang="ru-RU" sz="2000" b="1" cap="none" spc="0" dirty="0" smtClean="0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hlinkClick r:id="rId6" action="ppaction://hlinkpres?slideindex=1&amp;slidetitle="/>
                        </a:rPr>
                        <a:t>М/Ф,</a:t>
                      </a:r>
                      <a:r>
                        <a:rPr lang="ru-RU" sz="2000" b="1" cap="none" spc="0" baseline="0" dirty="0" smtClean="0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hlinkClick r:id="rId6" action="ppaction://hlinkpres?slideindex=1&amp;slidetitle="/>
                        </a:rPr>
                        <a:t> К/Ф, ХУДОЖЕСТВЕННЫЕ ПРОИЗВЕДЕНИЯ, СКАЗКИ</a:t>
                      </a:r>
                      <a:endParaRPr lang="ru-RU" sz="2000" b="1" cap="none" spc="0" dirty="0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tx1"/>
                        </a:gs>
                        <a:gs pos="43000">
                          <a:srgbClr val="9966FF"/>
                        </a:gs>
                        <a:gs pos="61000">
                          <a:srgbClr val="CC99FF"/>
                        </a:gs>
                        <a:gs pos="100000">
                          <a:srgbClr val="CCCCFF"/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cap="none" spc="0" dirty="0" smtClean="0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hlinkClick r:id="rId7" action="ppaction://hlinkpres?slideindex=1&amp;slidetitle="/>
                      </a:endParaRPr>
                    </a:p>
                    <a:p>
                      <a:pPr algn="ctr"/>
                      <a:r>
                        <a:rPr lang="ru-RU" sz="2000" b="1" cap="none" spc="0" dirty="0" smtClean="0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hlinkClick r:id="rId7" action="ppaction://hlinkpres?slideindex=1&amp;slidetitle="/>
                        </a:rPr>
                        <a:t>МЕРЫ</a:t>
                      </a:r>
                      <a:endParaRPr lang="ru-RU" sz="2000" b="1" cap="none" spc="0" dirty="0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tx1"/>
                        </a:gs>
                        <a:gs pos="43000">
                          <a:srgbClr val="9966FF"/>
                        </a:gs>
                        <a:gs pos="61000">
                          <a:srgbClr val="CC99FF"/>
                        </a:gs>
                        <a:gs pos="100000">
                          <a:srgbClr val="CCCCFF"/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cap="none" spc="0" dirty="0" smtClean="0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hlinkClick r:id="rId8" action="ppaction://hlinkpres?slideindex=1&amp;slidetitle="/>
                      </a:endParaRPr>
                    </a:p>
                    <a:p>
                      <a:pPr algn="ctr"/>
                      <a:r>
                        <a:rPr lang="ru-RU" sz="1800" b="1" cap="none" spc="0" dirty="0" smtClean="0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hlinkClick r:id="rId8" action="ppaction://hlinkpres?slideindex=1&amp;slidetitle="/>
                        </a:rPr>
                        <a:t>МАТЕМАТИКИ</a:t>
                      </a:r>
                      <a:endParaRPr lang="ru-RU" sz="1800" b="1" cap="none" spc="0" dirty="0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tx1"/>
                        </a:gs>
                        <a:gs pos="43000">
                          <a:srgbClr val="9966FF"/>
                        </a:gs>
                        <a:gs pos="61000">
                          <a:srgbClr val="CC99FF"/>
                        </a:gs>
                        <a:gs pos="100000">
                          <a:srgbClr val="CCCCFF"/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cap="none" spc="0" dirty="0" smtClean="0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hlinkClick r:id="rId9" action="ppaction://hlinkpres?slideindex=1&amp;slidetitle="/>
                      </a:endParaRPr>
                    </a:p>
                    <a:p>
                      <a:pPr algn="ctr"/>
                      <a:r>
                        <a:rPr lang="ru-RU" sz="2000" b="1" cap="none" spc="0" dirty="0" smtClean="0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hlinkClick r:id="rId9" action="ppaction://hlinkpres?slideindex=1&amp;slidetitle="/>
                        </a:rPr>
                        <a:t>ТЕРМИНЫ</a:t>
                      </a:r>
                      <a:endParaRPr lang="ru-RU" sz="2000" b="1" cap="none" spc="0" dirty="0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tx1"/>
                        </a:gs>
                        <a:gs pos="43000">
                          <a:srgbClr val="9966FF"/>
                        </a:gs>
                        <a:gs pos="61000">
                          <a:srgbClr val="CC99FF"/>
                        </a:gs>
                        <a:gs pos="100000">
                          <a:srgbClr val="CCCCFF"/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</a:tr>
              <a:tr h="2064230">
                <a:tc>
                  <a:txBody>
                    <a:bodyPr/>
                    <a:lstStyle/>
                    <a:p>
                      <a:pPr algn="ctr"/>
                      <a:endParaRPr lang="ru-RU" sz="2000" b="1" cap="none" spc="0" dirty="0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>
                          <a:outerShdw blurRad="41275" dist="20320" dir="1800000" algn="tl" rotWithShape="0">
                            <a:srgbClr val="000000">
                              <a:alpha val="40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tx1"/>
                        </a:gs>
                        <a:gs pos="43000">
                          <a:srgbClr val="9966FF"/>
                        </a:gs>
                        <a:gs pos="61000">
                          <a:srgbClr val="CC99FF"/>
                        </a:gs>
                        <a:gs pos="100000">
                          <a:srgbClr val="CCCCFF"/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cap="none" spc="0" dirty="0" smtClean="0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hlinkClick r:id="rId10" action="ppaction://hlinkpres?slideindex=1&amp;slidetitle="/>
                      </a:endParaRPr>
                    </a:p>
                    <a:p>
                      <a:pPr algn="ctr"/>
                      <a:r>
                        <a:rPr lang="ru-RU" sz="2000" b="1" cap="none" spc="0" dirty="0" smtClean="0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hlinkClick r:id="rId10" action="ppaction://hlinkpres?slideindex=1&amp;slidetitle="/>
                        </a:rPr>
                        <a:t>УСТНЫЙ СЧЕТ</a:t>
                      </a:r>
                      <a:endParaRPr lang="ru-RU" sz="2000" b="1" cap="none" spc="0" dirty="0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tx1"/>
                        </a:gs>
                        <a:gs pos="43000">
                          <a:srgbClr val="9966FF"/>
                        </a:gs>
                        <a:gs pos="61000">
                          <a:srgbClr val="CC99FF"/>
                        </a:gs>
                        <a:gs pos="100000">
                          <a:srgbClr val="CCCCFF"/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cap="none" spc="0" dirty="0" smtClean="0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hlinkClick r:id="rId11" action="ppaction://hlinkpres?slideindex=1&amp;slidetitle="/>
                      </a:endParaRPr>
                    </a:p>
                    <a:p>
                      <a:pPr algn="ctr"/>
                      <a:r>
                        <a:rPr lang="ru-RU" sz="2000" b="1" cap="none" spc="0" dirty="0" smtClean="0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hlinkClick r:id="rId11" action="ppaction://hlinkpres?slideindex=1&amp;slidetitle="/>
                        </a:rPr>
                        <a:t>СЕКРЕТ </a:t>
                      </a:r>
                      <a:endParaRPr lang="ru-RU" sz="2000" b="1" cap="none" spc="0" dirty="0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tx1"/>
                        </a:gs>
                        <a:gs pos="43000">
                          <a:srgbClr val="9966FF"/>
                        </a:gs>
                        <a:gs pos="61000">
                          <a:srgbClr val="CC99FF"/>
                        </a:gs>
                        <a:gs pos="100000">
                          <a:srgbClr val="CCCCFF"/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b="1" cap="none" spc="0" dirty="0">
                        <a:ln w="12700">
                          <a:solidFill>
                            <a:schemeClr val="tx2">
                              <a:satMod val="155000"/>
                            </a:schemeClr>
                          </a:solidFill>
                          <a:prstDash val="solid"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tx1"/>
                        </a:gs>
                        <a:gs pos="43000">
                          <a:srgbClr val="9966FF"/>
                        </a:gs>
                        <a:gs pos="61000">
                          <a:srgbClr val="CC99FF"/>
                        </a:gs>
                        <a:gs pos="100000">
                          <a:srgbClr val="CCCCFF"/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Celebration">
  <a:themeElements>
    <a:clrScheme name="Другая 4">
      <a:dk1>
        <a:srgbClr val="A23DEF"/>
      </a:dk1>
      <a:lt1>
        <a:srgbClr val="7B11CD"/>
      </a:lt1>
      <a:dk2>
        <a:srgbClr val="A23DEF"/>
      </a:dk2>
      <a:lt2>
        <a:srgbClr val="EBD7FB"/>
      </a:lt2>
      <a:accent1>
        <a:srgbClr val="E2C3FA"/>
      </a:accent1>
      <a:accent2>
        <a:srgbClr val="808080"/>
      </a:accent2>
      <a:accent3>
        <a:srgbClr val="B8A26C"/>
      </a:accent3>
      <a:accent4>
        <a:srgbClr val="6DC749"/>
      </a:accent4>
      <a:accent5>
        <a:srgbClr val="00AAAA"/>
      </a:accent5>
      <a:accent6>
        <a:srgbClr val="008040"/>
      </a:accent6>
      <a:hlink>
        <a:srgbClr val="C78AF5"/>
      </a:hlink>
      <a:folHlink>
        <a:srgbClr val="FFC000"/>
      </a:folHlink>
    </a:clrScheme>
    <a:fontScheme name="Celebration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elebr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blipFill rotWithShape="1">
          <a:blip xmlns:r="http://schemas.openxmlformats.org/officeDocument/2006/relationships" r:embed="rId1">
            <a:duotone>
              <a:schemeClr val="phClr">
                <a:tint val="30000"/>
                <a:satMod val="175000"/>
              </a:schemeClr>
              <a:schemeClr val="phClr">
                <a:shade val="50000"/>
                <a:satMod val="115000"/>
              </a:schemeClr>
            </a:duotone>
          </a:blip>
          <a:tile tx="0" ty="0" sx="80000" sy="80000" flip="none" algn="tl"/>
        </a:blip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innerShdw blurRad="76200">
              <a:srgbClr val="000000">
                <a:alpha val="50000"/>
              </a:srgbClr>
            </a:innerShdw>
          </a:effectLst>
          <a:scene3d>
            <a:camera prst="orthographicFront">
              <a:rot lat="0" lon="0" rev="0"/>
            </a:camera>
            <a:lightRig rig="soft" dir="t">
              <a:rot lat="0" lon="0" rev="7800000"/>
            </a:lightRig>
          </a:scene3d>
          <a:sp3d>
            <a:bevelT w="63500" h="38100" prst="relaxedInset"/>
          </a:sp3d>
        </a:effectStyle>
      </a:effectStyleLst>
      <a:bgFillStyleLst>
        <a:blipFill rotWithShape="1">
          <a:blip xmlns:r="http://schemas.openxmlformats.org/officeDocument/2006/relationships" r:embed="rId2">
            <a:duotone>
              <a:schemeClr val="phClr">
                <a:tint val="80000"/>
                <a:satMod val="300000"/>
                <a:lumMod val="110000"/>
              </a:schemeClr>
              <a:schemeClr val="phClr">
                <a:shade val="50000"/>
                <a:satMod val="13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3">
            <a:duotone>
              <a:schemeClr val="phClr">
                <a:tint val="80000"/>
                <a:satMod val="115000"/>
              </a:schemeClr>
              <a:schemeClr val="phClr">
                <a:shade val="80000"/>
                <a:sat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tint val="80000"/>
                <a:satMod val="115000"/>
              </a:schemeClr>
              <a:schemeClr val="phClr">
                <a:shade val="80000"/>
                <a:satMod val="11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Celebration</Template>
  <TotalTime>57</TotalTime>
  <Words>31</Words>
  <Application>Microsoft Office PowerPoint</Application>
  <PresentationFormat>Экран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Celebration</vt:lpstr>
      <vt:lpstr>САМЫЙ  УМНЫЙ МАТЕМАТИК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САМЫЙ  УМНЫЙ МАТЕМАТИК</dc:title>
  <dc:creator>Екатерина</dc:creator>
  <cp:lastModifiedBy>Екатерина</cp:lastModifiedBy>
  <cp:revision>8</cp:revision>
  <dcterms:created xsi:type="dcterms:W3CDTF">2012-02-06T18:25:32Z</dcterms:created>
  <dcterms:modified xsi:type="dcterms:W3CDTF">2012-02-06T19:24:12Z</dcterms:modified>
</cp:coreProperties>
</file>