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7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9085D306-C02D-4633-8873-223157BD66D0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50B62174-65DF-4778-8CC4-D8D1AB9041FB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7000" b="1" cap="none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ТЕРМИНЫ</a:t>
            </a:r>
            <a:endParaRPr lang="ru-RU" sz="7000" b="1" cap="none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9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Произведение длины на ширину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10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Прямоугольный параллелепипед, у которого все измерения равны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11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Запись какого-нибудь правила с помощью букв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12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Отрезок, соединяющий центр окружности с любой точкой на окружности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13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Дробь, у которой числитель меньше знаменателя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14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Часть плоскости, которая лежит внутри окружности вместе с самой окружностью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15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Площадь квадрата со стороной </a:t>
            </a:r>
            <a:r>
              <a:rPr lang="ru-RU" sz="5400" b="1" dirty="0" smtClean="0">
                <a:solidFill>
                  <a:schemeClr val="accent6">
                    <a:lumMod val="50000"/>
                  </a:schemeClr>
                </a:solidFill>
              </a:rPr>
              <a:t>100 м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16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Прямоугольник с равными сторонами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17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Результат деления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18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Значение буквы, при котором из уравнения получается верное числовое равенство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628800"/>
            <a:ext cx="68407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000" b="1" dirty="0">
                <a:solidFill>
                  <a:schemeClr val="accent6">
                    <a:lumMod val="50000"/>
                  </a:schemeClr>
                </a:solidFill>
              </a:rPr>
              <a:t>Сумма длин всех сторон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19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Что образуют все деления линейки?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20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Как называют число, в запись которого входит два знака?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628800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Число, из которого вычитают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628800"/>
            <a:ext cx="68407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Числа, используемые для счета предметов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4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628800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Выражение, содержащее букву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1340768"/>
            <a:ext cx="68407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Равенство, содержащее букву, значение которой надо найти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6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1640" y="1340768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Результат умножения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124744"/>
            <a:ext cx="78488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Действие, с помощью которого по произведению и одному из множителей находят другой множитель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83568" y="476672"/>
            <a:ext cx="1008112" cy="504056"/>
          </a:xfrm>
          <a:prstGeom prst="round2Diag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6">
                    <a:lumMod val="50000"/>
                  </a:schemeClr>
                </a:solidFill>
              </a:rPr>
              <a:t>8</a:t>
            </a:r>
            <a:endParaRPr lang="ru-RU" sz="3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27584" y="1412776"/>
            <a:ext cx="78488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50000"/>
                  </a:schemeClr>
                </a:solidFill>
              </a:rPr>
              <a:t>Число, на которое делят </a:t>
            </a:r>
            <a:endParaRPr lang="ru-RU" sz="5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669900"/>
      </a:dk1>
      <a:lt1>
        <a:srgbClr val="53AD53"/>
      </a:lt1>
      <a:dk2>
        <a:srgbClr val="4DCB71"/>
      </a:dk2>
      <a:lt2>
        <a:srgbClr val="86DD7F"/>
      </a:lt2>
      <a:accent1>
        <a:srgbClr val="95E3A8"/>
      </a:accent1>
      <a:accent2>
        <a:srgbClr val="60D289"/>
      </a:accent2>
      <a:accent3>
        <a:srgbClr val="2BDCF9"/>
      </a:accent3>
      <a:accent4>
        <a:srgbClr val="6DC749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9</TotalTime>
  <Words>156</Words>
  <Application>Microsoft Office PowerPoint</Application>
  <PresentationFormat>Экран (4:3)</PresentationFormat>
  <Paragraphs>41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ТЕРМИНЫ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ТЕРМИНЫ</dc:title>
  <dc:creator>Екатерина</dc:creator>
  <cp:lastModifiedBy>Екатерина</cp:lastModifiedBy>
  <cp:revision>1</cp:revision>
  <dcterms:created xsi:type="dcterms:W3CDTF">2012-02-06T16:27:05Z</dcterms:created>
  <dcterms:modified xsi:type="dcterms:W3CDTF">2012-02-06T16:37:01Z</dcterms:modified>
</cp:coreProperties>
</file>