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7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C10F13F1-D14E-44DD-88C5-1F1906EE9F6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1EADD2F-3290-4B99-BE77-04FCD380E42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348880"/>
            <a:ext cx="7924800" cy="1771650"/>
          </a:xfrm>
        </p:spPr>
        <p:txBody>
          <a:bodyPr/>
          <a:lstStyle/>
          <a:p>
            <a:pPr algn="ctr"/>
            <a:r>
              <a:rPr lang="ru-RU" sz="7000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СЕКРЕТ</a:t>
            </a:r>
            <a:endParaRPr lang="ru-RU" sz="7000" b="1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9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Устройство для ввода символов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10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Устройство, с помощью которого можно подключиться к сети Интернет.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11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Устройство для хранения информации.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12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Устройство вывода информации на экран.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13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И рыболовная, и компьютерная.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14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Устройство для вывода информации на бумагу.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15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Заветное слово, не зная которого можно не попасть в файл, папку или программу.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16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Машина, часто внешне похожая на человека, способная выполнять за него какие – либо операции.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17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Самая опасная операция с файлами.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18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96752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«Мозг» ЭВМ.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844824"/>
            <a:ext cx="73448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chemeClr val="accent4"/>
                </a:solidFill>
              </a:rPr>
              <a:t>Как часто называют клавиатуру персонального компьютера?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19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124744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И оружие, и город в Англии, и жёсткий </a:t>
            </a:r>
            <a:r>
              <a:rPr lang="ru-RU" sz="5400" b="1" dirty="0" smtClean="0">
                <a:solidFill>
                  <a:schemeClr val="accent4"/>
                </a:solidFill>
              </a:rPr>
              <a:t>диск.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20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124744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И грызун, и манипулятор.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2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81369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Каким русским глаголом пользуются при описании процесса переноса информации с одного носителя на другой?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3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И снаряд для метания, и носитель информации в компьютере.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4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Назовите самую маленькую единицу измерения </a:t>
            </a:r>
            <a:r>
              <a:rPr lang="ru-RU" sz="5400" b="1" dirty="0" smtClean="0">
                <a:solidFill>
                  <a:schemeClr val="accent4"/>
                </a:solidFill>
              </a:rPr>
              <a:t>информации.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5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Как называется устройство для ввода в компьютер изображения с бумаги?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6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Где живет мышка компьютера? 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7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Как по другому называют монитор?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9552" y="476672"/>
            <a:ext cx="1008112" cy="504056"/>
          </a:xfrm>
          <a:prstGeom prst="round2Diag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/>
                </a:solidFill>
              </a:rPr>
              <a:t>8</a:t>
            </a:r>
            <a:endParaRPr lang="ru-RU" sz="3000" b="1" dirty="0">
              <a:solidFill>
                <a:schemeClr val="accent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4"/>
                </a:solidFill>
              </a:rPr>
              <a:t>И ковровая, и беговая, и на магнитном диске в компьютере.</a:t>
            </a:r>
            <a:endParaRPr lang="ru-RU" sz="5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0066FF"/>
      </a:dk1>
      <a:lt1>
        <a:srgbClr val="2489DC"/>
      </a:lt1>
      <a:dk2>
        <a:srgbClr val="4EAFCA"/>
      </a:dk2>
      <a:lt2>
        <a:srgbClr val="FFFFFF"/>
      </a:lt2>
      <a:accent1>
        <a:srgbClr val="82CDF6"/>
      </a:accent1>
      <a:accent2>
        <a:srgbClr val="5786DB"/>
      </a:accent2>
      <a:accent3>
        <a:srgbClr val="2BDCF9"/>
      </a:accent3>
      <a:accent4>
        <a:srgbClr val="4236DA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10</TotalTime>
  <Words>197</Words>
  <Application>Microsoft Office PowerPoint</Application>
  <PresentationFormat>Экран (4:3)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СЕКРЕТ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СЕКРЕТ</dc:title>
  <dc:creator>Екатерина</dc:creator>
  <cp:lastModifiedBy>Екатерина</cp:lastModifiedBy>
  <cp:revision>2</cp:revision>
  <dcterms:created xsi:type="dcterms:W3CDTF">2012-02-06T16:12:38Z</dcterms:created>
  <dcterms:modified xsi:type="dcterms:W3CDTF">2012-02-06T16:23:36Z</dcterms:modified>
</cp:coreProperties>
</file>