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67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114550"/>
            <a:ext cx="7924800" cy="1771650"/>
          </a:xfrm>
        </p:spPr>
        <p:txBody>
          <a:bodyPr>
            <a:noAutofit/>
          </a:bodyPr>
          <a:lstStyle>
            <a:lvl1pPr algn="r">
              <a:defRPr sz="6000" cap="all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924800" cy="12192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23CE-9BA1-4B8F-AD82-9A2A2E418EE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5CD2-1613-4E1A-8B80-20AD374BA60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810" y="4828310"/>
            <a:ext cx="6780213" cy="640080"/>
          </a:xfrm>
        </p:spPr>
        <p:txBody>
          <a:bodyPr anchor="b"/>
          <a:lstStyle>
            <a:lvl1pPr algn="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8811" y="5486400"/>
            <a:ext cx="6780212" cy="640358"/>
          </a:xfrm>
        </p:spPr>
        <p:txBody>
          <a:bodyPr/>
          <a:lstStyle>
            <a:lvl1pPr marL="0" indent="0" algn="r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23CE-9BA1-4B8F-AD82-9A2A2E418EE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5CD2-1613-4E1A-8B80-20AD374BA60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50863" y="685800"/>
            <a:ext cx="8138160" cy="384048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6623" y="1005840"/>
            <a:ext cx="7406640" cy="3200400"/>
          </a:xfrm>
          <a:solidFill>
            <a:schemeClr val="tx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23CE-9BA1-4B8F-AD82-9A2A2E418EE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5CD2-1613-4E1A-8B80-20AD374BA60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575304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18204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6400800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6743700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, Alt.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23CE-9BA1-4B8F-AD82-9A2A2E418EE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5CD2-1613-4E1A-8B80-20AD374BA60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66160" y="34290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3886200" y="37719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23CE-9BA1-4B8F-AD82-9A2A2E418EE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5CD2-1613-4E1A-8B80-20AD374BA60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23CE-9BA1-4B8F-AD82-9A2A2E418EE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5CD2-1613-4E1A-8B80-20AD374BA60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814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5"/>
          </p:nvPr>
        </p:nvSpPr>
        <p:spPr>
          <a:xfrm>
            <a:off x="3924300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4008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Picture Placeholder 2"/>
          <p:cNvSpPr>
            <a:spLocks noGrp="1"/>
          </p:cNvSpPr>
          <p:nvPr>
            <p:ph type="pic" idx="16"/>
          </p:nvPr>
        </p:nvSpPr>
        <p:spPr>
          <a:xfrm>
            <a:off x="6742113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23CE-9BA1-4B8F-AD82-9A2A2E418EE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5CD2-1613-4E1A-8B80-20AD374BA60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4" y="699247"/>
            <a:ext cx="1667435" cy="501416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99247"/>
            <a:ext cx="6037729" cy="50141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23CE-9BA1-4B8F-AD82-9A2A2E418EE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5CD2-1613-4E1A-8B80-20AD374BA6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23CE-9BA1-4B8F-AD82-9A2A2E418EE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5CD2-1613-4E1A-8B80-20AD374BA60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133600"/>
            <a:ext cx="7772400" cy="1362075"/>
          </a:xfrm>
        </p:spPr>
        <p:txBody>
          <a:bodyPr anchor="b" anchorCtr="0"/>
          <a:lstStyle>
            <a:lvl1pPr algn="r">
              <a:defRPr sz="3600" b="0" i="0" cap="all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505200"/>
            <a:ext cx="7772400" cy="9017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23CE-9BA1-4B8F-AD82-9A2A2E418EE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5CD2-1613-4E1A-8B80-20AD374BA60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2783796">
            <a:off x="6232" y="-270992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23CE-9BA1-4B8F-AD82-9A2A2E418EE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5CD2-1613-4E1A-8B80-20AD374BA6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36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23CE-9BA1-4B8F-AD82-9A2A2E418EE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5CD2-1613-4E1A-8B80-20AD374BA6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23CE-9BA1-4B8F-AD82-9A2A2E418EE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5CD2-1613-4E1A-8B80-20AD374BA6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23CE-9BA1-4B8F-AD82-9A2A2E418EE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5CD2-1613-4E1A-8B80-20AD374BA603}" type="slidenum">
              <a:rPr lang="ru-RU" smtClean="0"/>
              <a:t>‹#›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 2"/>
              </a:rPr>
              <a:t>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3050"/>
            <a:ext cx="2680447" cy="116205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914400"/>
            <a:ext cx="5338763" cy="479901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53" y="1905001"/>
            <a:ext cx="2223247" cy="4037012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21341" y="6539753"/>
            <a:ext cx="1828800" cy="228600"/>
          </a:xfrm>
        </p:spPr>
        <p:txBody>
          <a:bodyPr/>
          <a:lstStyle/>
          <a:p>
            <a:fld id="{C03923CE-9BA1-4B8F-AD82-9A2A2E418EE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5CD2-1613-4E1A-8B80-20AD374BA60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23CE-9BA1-4B8F-AD82-9A2A2E418EE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5CD2-1613-4E1A-8B80-20AD374BA60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34440"/>
            <a:ext cx="4700016" cy="416052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600200"/>
            <a:ext cx="6553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1341" y="6539753"/>
            <a:ext cx="1828800" cy="2286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C03923CE-9BA1-4B8F-AD82-9A2A2E418EE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43400" y="6539753"/>
            <a:ext cx="3657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539753"/>
            <a:ext cx="609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228A5CD2-1613-4E1A-8B80-20AD374BA603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500"/>
        </a:spcBef>
        <a:buFont typeface="Wingdings" pitchFamily="2" charset="2"/>
        <a:buChar char="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Font typeface="Wingdings" pitchFamily="2" charset="2"/>
        <a:buChar char="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-457200" algn="l" defTabSz="914400" rtl="0" eaLnBrk="1" latinLnBrk="0" hangingPunct="1">
        <a:spcBef>
          <a:spcPts val="1500"/>
        </a:spcBef>
        <a:buFont typeface="Wingdings" pitchFamily="2" charset="2"/>
        <a:buChar char="Ï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700808"/>
            <a:ext cx="7924800" cy="275461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cap="none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ПОСЛОВИЦЫ, ПОГОВОРКИ, КРЫЛАТЫЕ СЛОВА</a:t>
            </a:r>
            <a:endParaRPr lang="ru-RU" b="1" cap="none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476672"/>
            <a:ext cx="1008112" cy="504056"/>
          </a:xfrm>
          <a:prstGeom prst="round2Diag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9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412776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bg1">
                    <a:lumMod val="50000"/>
                  </a:schemeClr>
                </a:solidFill>
              </a:rPr>
              <a:t>За одного битого …</a:t>
            </a:r>
            <a:endParaRPr lang="ru-RU" sz="5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476672"/>
            <a:ext cx="1008112" cy="504056"/>
          </a:xfrm>
          <a:prstGeom prst="round2Diag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10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412776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bg1">
                    <a:lumMod val="50000"/>
                  </a:schemeClr>
                </a:solidFill>
              </a:rPr>
              <a:t>Жить в четырех … </a:t>
            </a:r>
            <a:endParaRPr lang="ru-RU" sz="5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476672"/>
            <a:ext cx="1008112" cy="504056"/>
          </a:xfrm>
          <a:prstGeom prst="round2Diag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11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412776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bg1">
                    <a:lumMod val="50000"/>
                  </a:schemeClr>
                </a:solidFill>
              </a:rPr>
              <a:t>У семи нянек … </a:t>
            </a:r>
            <a:endParaRPr lang="ru-RU" sz="5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476672"/>
            <a:ext cx="1008112" cy="504056"/>
          </a:xfrm>
          <a:prstGeom prst="round2Diag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12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412776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bg1">
                    <a:lumMod val="50000"/>
                  </a:schemeClr>
                </a:solidFill>
              </a:rPr>
              <a:t>Хвастуну цена - … </a:t>
            </a:r>
            <a:endParaRPr lang="ru-RU" sz="5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476672"/>
            <a:ext cx="1008112" cy="504056"/>
          </a:xfrm>
          <a:prstGeom prst="round2Diag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13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412776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bg1">
                    <a:lumMod val="50000"/>
                  </a:schemeClr>
                </a:solidFill>
              </a:rPr>
              <a:t>Семь бед - … </a:t>
            </a:r>
            <a:endParaRPr lang="ru-RU" sz="5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476672"/>
            <a:ext cx="1008112" cy="504056"/>
          </a:xfrm>
          <a:prstGeom prst="round2Diag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14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412776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bg1">
                    <a:lumMod val="50000"/>
                  </a:schemeClr>
                </a:solidFill>
              </a:rPr>
              <a:t>Сидеть меж двух … </a:t>
            </a:r>
            <a:endParaRPr lang="ru-RU" sz="5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476672"/>
            <a:ext cx="1008112" cy="504056"/>
          </a:xfrm>
          <a:prstGeom prst="round2Diag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15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412776"/>
            <a:ext cx="6984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bg1">
                    <a:lumMod val="50000"/>
                  </a:schemeClr>
                </a:solidFill>
              </a:rPr>
              <a:t>Трус умирает сто раз, а герой - … </a:t>
            </a:r>
            <a:endParaRPr lang="ru-RU" sz="5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476672"/>
            <a:ext cx="1008112" cy="504056"/>
          </a:xfrm>
          <a:prstGeom prst="round2Diag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16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412776"/>
            <a:ext cx="69847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bg1">
                    <a:lumMod val="50000"/>
                  </a:schemeClr>
                </a:solidFill>
              </a:rPr>
              <a:t>Лучше один раз увидеть, чем сто раз … </a:t>
            </a:r>
            <a:endParaRPr lang="ru-RU" sz="5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476672"/>
            <a:ext cx="1008112" cy="504056"/>
          </a:xfrm>
          <a:prstGeom prst="round2Diag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17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412776"/>
            <a:ext cx="6984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bg1">
                    <a:lumMod val="50000"/>
                  </a:schemeClr>
                </a:solidFill>
              </a:rPr>
              <a:t>Двум смертям не бывать, а одной … </a:t>
            </a:r>
            <a:endParaRPr lang="ru-RU" sz="5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476672"/>
            <a:ext cx="1008112" cy="504056"/>
          </a:xfrm>
          <a:prstGeom prst="round2Diag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18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412776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bg1">
                    <a:lumMod val="50000"/>
                  </a:schemeClr>
                </a:solidFill>
              </a:rPr>
              <a:t>Сам не дерусь, … </a:t>
            </a:r>
            <a:endParaRPr lang="ru-RU" sz="5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476672"/>
            <a:ext cx="1008112" cy="504056"/>
          </a:xfrm>
          <a:prstGeom prst="round2Diag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412776"/>
            <a:ext cx="69847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000" b="1" dirty="0">
                <a:solidFill>
                  <a:schemeClr val="bg1">
                    <a:lumMod val="50000"/>
                  </a:schemeClr>
                </a:solidFill>
              </a:rPr>
              <a:t>Один в море …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476672"/>
            <a:ext cx="1008112" cy="504056"/>
          </a:xfrm>
          <a:prstGeom prst="round2Diag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19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412776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bg1">
                    <a:lumMod val="50000"/>
                  </a:schemeClr>
                </a:solidFill>
              </a:rPr>
              <a:t>От горшка … </a:t>
            </a:r>
            <a:endParaRPr lang="ru-RU" sz="5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476672"/>
            <a:ext cx="1008112" cy="504056"/>
          </a:xfrm>
          <a:prstGeom prst="round2Diag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20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412776"/>
            <a:ext cx="6984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bg1">
                    <a:lumMod val="50000"/>
                  </a:schemeClr>
                </a:solidFill>
              </a:rPr>
              <a:t>Без четырех углов изба … </a:t>
            </a:r>
            <a:endParaRPr lang="ru-RU" sz="5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476672"/>
            <a:ext cx="1008112" cy="504056"/>
          </a:xfrm>
          <a:prstGeom prst="round2Diag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412776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bg1">
                    <a:lumMod val="50000"/>
                  </a:schemeClr>
                </a:solidFill>
              </a:rPr>
              <a:t>Как свои пять </a:t>
            </a:r>
            <a:r>
              <a:rPr lang="ru-RU" sz="5400" b="1" dirty="0" smtClean="0">
                <a:solidFill>
                  <a:schemeClr val="bg1">
                    <a:lumMod val="50000"/>
                  </a:schemeClr>
                </a:solidFill>
              </a:rPr>
              <a:t>…</a:t>
            </a:r>
            <a:endParaRPr lang="ru-RU" sz="5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476672"/>
            <a:ext cx="1008112" cy="504056"/>
          </a:xfrm>
          <a:prstGeom prst="round2Diag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3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412776"/>
            <a:ext cx="6984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bg1">
                    <a:lumMod val="50000"/>
                  </a:schemeClr>
                </a:solidFill>
              </a:rPr>
              <a:t>Одно сегодня лучше … </a:t>
            </a:r>
            <a:endParaRPr lang="ru-RU" sz="5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476672"/>
            <a:ext cx="1008112" cy="504056"/>
          </a:xfrm>
          <a:prstGeom prst="round2Diag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4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412776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bg1">
                    <a:lumMod val="50000"/>
                  </a:schemeClr>
                </a:solidFill>
              </a:rPr>
              <a:t>На седьмом …</a:t>
            </a:r>
            <a:endParaRPr lang="ru-RU" sz="5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476672"/>
            <a:ext cx="1008112" cy="504056"/>
          </a:xfrm>
          <a:prstGeom prst="round2Diag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5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412776"/>
            <a:ext cx="69847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bg1">
                    <a:lumMod val="50000"/>
                  </a:schemeClr>
                </a:solidFill>
              </a:rPr>
              <a:t>Горе на двоих - полгоря, радость на двоих - … </a:t>
            </a:r>
            <a:endParaRPr lang="ru-RU" sz="5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476672"/>
            <a:ext cx="1008112" cy="504056"/>
          </a:xfrm>
          <a:prstGeom prst="round2Diag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6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412776"/>
            <a:ext cx="6984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bg1">
                    <a:lumMod val="50000"/>
                  </a:schemeClr>
                </a:solidFill>
              </a:rPr>
              <a:t>Обещанного три года … </a:t>
            </a:r>
            <a:endParaRPr lang="ru-RU" sz="5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476672"/>
            <a:ext cx="1008112" cy="504056"/>
          </a:xfrm>
          <a:prstGeom prst="round2Diag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7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412776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bg1">
                    <a:lumMod val="50000"/>
                  </a:schemeClr>
                </a:solidFill>
              </a:rPr>
              <a:t>Скупой платит </a:t>
            </a:r>
            <a:r>
              <a:rPr lang="ru-RU" sz="5400" b="1" dirty="0" smtClean="0">
                <a:solidFill>
                  <a:schemeClr val="bg1">
                    <a:lumMod val="50000"/>
                  </a:schemeClr>
                </a:solidFill>
              </a:rPr>
              <a:t>… </a:t>
            </a:r>
            <a:endParaRPr lang="ru-RU" sz="5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476672"/>
            <a:ext cx="1008112" cy="504056"/>
          </a:xfrm>
          <a:prstGeom prst="round2Diag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8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412776"/>
            <a:ext cx="6984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bg1">
                    <a:lumMod val="50000"/>
                  </a:schemeClr>
                </a:solidFill>
              </a:rPr>
              <a:t>Заблудиться в трех … </a:t>
            </a:r>
            <a:endParaRPr lang="ru-RU" sz="5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elebration">
  <a:themeElements>
    <a:clrScheme name="Другая 4">
      <a:dk1>
        <a:srgbClr val="FFFF00"/>
      </a:dk1>
      <a:lt1>
        <a:srgbClr val="FFC000"/>
      </a:lt1>
      <a:dk2>
        <a:srgbClr val="E0F424"/>
      </a:dk2>
      <a:lt2>
        <a:srgbClr val="FFFFFF"/>
      </a:lt2>
      <a:accent1>
        <a:srgbClr val="F0EE88"/>
      </a:accent1>
      <a:accent2>
        <a:srgbClr val="D7E54D"/>
      </a:accent2>
      <a:accent3>
        <a:srgbClr val="C7C45D"/>
      </a:accent3>
      <a:accent4>
        <a:srgbClr val="F6BCD6"/>
      </a:accent4>
      <a:accent5>
        <a:srgbClr val="00AAAA"/>
      </a:accent5>
      <a:accent6>
        <a:srgbClr val="008040"/>
      </a:accent6>
      <a:hlink>
        <a:srgbClr val="A2A2FF"/>
      </a:hlink>
      <a:folHlink>
        <a:srgbClr val="CF9BF7"/>
      </a:folHlink>
    </a:clrScheme>
    <a:fontScheme name="Celebration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elebr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blipFill rotWithShape="1">
          <a:blip xmlns:r="http://schemas.openxmlformats.org/officeDocument/2006/relationships" r:embed="rId1">
            <a:duotone>
              <a:schemeClr val="phClr">
                <a:tint val="30000"/>
                <a:satMod val="175000"/>
              </a:schemeClr>
              <a:schemeClr val="phClr">
                <a:shade val="50000"/>
                <a:satMod val="115000"/>
              </a:schemeClr>
            </a:duotone>
          </a:blip>
          <a:tile tx="0" ty="0" sx="80000" sy="8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innerShdw blurRad="762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7800000"/>
            </a:lightRig>
          </a:scene3d>
          <a:sp3d>
            <a:bevelT w="63500" h="38100" prst="relaxedInset"/>
          </a:sp3d>
        </a:effectStyle>
      </a:effectStyleLst>
      <a:bgFillStyleLst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300000"/>
                <a:lumMod val="110000"/>
              </a:schemeClr>
              <a:schemeClr val="phClr">
                <a:shade val="50000"/>
                <a:satMod val="13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Celebration</Template>
  <TotalTime>11</TotalTime>
  <Words>126</Words>
  <Application>Microsoft Office PowerPoint</Application>
  <PresentationFormat>Экран (4:3)</PresentationFormat>
  <Paragraphs>41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Celebration</vt:lpstr>
      <vt:lpstr>ПОСЛОВИЦЫ, ПОГОВОРКИ, КРЫЛАТЫЕ СЛОВА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ПОСЛОВИЦЫ, ПОГОВОРКИ, КРЫЛАТЫЕ СЛОВА</dc:title>
  <dc:creator>Екатерина</dc:creator>
  <cp:lastModifiedBy>Екатерина</cp:lastModifiedBy>
  <cp:revision>2</cp:revision>
  <dcterms:created xsi:type="dcterms:W3CDTF">2012-02-06T16:01:26Z</dcterms:created>
  <dcterms:modified xsi:type="dcterms:W3CDTF">2012-02-06T16:12:27Z</dcterms:modified>
</cp:coreProperties>
</file>