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402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2114550"/>
            <a:ext cx="7924800" cy="1771650"/>
          </a:xfrm>
        </p:spPr>
        <p:txBody>
          <a:bodyPr>
            <a:noAutofit/>
          </a:bodyPr>
          <a:lstStyle>
            <a:lvl1pPr algn="r">
              <a:defRPr sz="6000" cap="all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886200"/>
            <a:ext cx="7924800" cy="1219200"/>
          </a:xfrm>
        </p:spPr>
        <p:txBody>
          <a:bodyPr>
            <a:normAutofit/>
          </a:bodyPr>
          <a:lstStyle>
            <a:lvl1pPr marL="0" indent="0" algn="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8810" y="4828310"/>
            <a:ext cx="6780213" cy="640080"/>
          </a:xfrm>
        </p:spPr>
        <p:txBody>
          <a:bodyPr anchor="b"/>
          <a:lstStyle>
            <a:lvl1pPr algn="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8811" y="5486400"/>
            <a:ext cx="6780212" cy="640358"/>
          </a:xfrm>
        </p:spPr>
        <p:txBody>
          <a:bodyPr/>
          <a:lstStyle>
            <a:lvl1pPr marL="0" indent="0" algn="r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50863" y="685800"/>
            <a:ext cx="8138160" cy="384048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916623" y="1005840"/>
            <a:ext cx="7406640" cy="3200400"/>
          </a:xfrm>
          <a:solidFill>
            <a:schemeClr val="tx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2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575304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918204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>
            <a:spLocks/>
          </p:cNvSpPr>
          <p:nvPr/>
        </p:nvSpPr>
        <p:spPr>
          <a:xfrm>
            <a:off x="6400800" y="914400"/>
            <a:ext cx="2514600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3"/>
          </p:nvPr>
        </p:nvSpPr>
        <p:spPr>
          <a:xfrm>
            <a:off x="6743700" y="1257300"/>
            <a:ext cx="1828800" cy="41148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, Alt.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66160" y="34290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3"/>
          </p:nvPr>
        </p:nvSpPr>
        <p:spPr>
          <a:xfrm>
            <a:off x="3886200" y="37719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57300"/>
            <a:ext cx="4700016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Pictures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5814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Picture Placeholder 2"/>
          <p:cNvSpPr>
            <a:spLocks noGrp="1"/>
          </p:cNvSpPr>
          <p:nvPr>
            <p:ph type="pic" idx="13"/>
          </p:nvPr>
        </p:nvSpPr>
        <p:spPr>
          <a:xfrm>
            <a:off x="3924300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6400800" y="3427413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2" name="Picture Placeholder 2"/>
          <p:cNvSpPr>
            <a:spLocks noGrp="1"/>
          </p:cNvSpPr>
          <p:nvPr>
            <p:ph type="pic" idx="14"/>
          </p:nvPr>
        </p:nvSpPr>
        <p:spPr>
          <a:xfrm>
            <a:off x="6742113" y="3770313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3" name="Rectangle 12"/>
          <p:cNvSpPr/>
          <p:nvPr/>
        </p:nvSpPr>
        <p:spPr>
          <a:xfrm>
            <a:off x="35814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4" name="Picture Placeholder 2"/>
          <p:cNvSpPr>
            <a:spLocks noGrp="1"/>
          </p:cNvSpPr>
          <p:nvPr>
            <p:ph type="pic" idx="15"/>
          </p:nvPr>
        </p:nvSpPr>
        <p:spPr>
          <a:xfrm>
            <a:off x="3924300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  <p:sp>
        <p:nvSpPr>
          <p:cNvPr id="15" name="Rectangle 14"/>
          <p:cNvSpPr/>
          <p:nvPr/>
        </p:nvSpPr>
        <p:spPr>
          <a:xfrm>
            <a:off x="6400800" y="914400"/>
            <a:ext cx="2514600" cy="2286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6" name="Picture Placeholder 2"/>
          <p:cNvSpPr>
            <a:spLocks noGrp="1"/>
          </p:cNvSpPr>
          <p:nvPr>
            <p:ph type="pic" idx="16"/>
          </p:nvPr>
        </p:nvSpPr>
        <p:spPr>
          <a:xfrm>
            <a:off x="6742113" y="1261872"/>
            <a:ext cx="1828800" cy="160020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4" y="699247"/>
            <a:ext cx="1667435" cy="5014166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199" y="699247"/>
            <a:ext cx="6037729" cy="5014166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133600"/>
            <a:ext cx="7772400" cy="1362075"/>
          </a:xfrm>
        </p:spPr>
        <p:txBody>
          <a:bodyPr anchor="b" anchorCtr="0"/>
          <a:lstStyle>
            <a:lvl1pPr algn="r">
              <a:defRPr sz="3600" b="0" i="0" cap="all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505200"/>
            <a:ext cx="7772400" cy="9017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extBox 6"/>
          <p:cNvSpPr txBox="1"/>
          <p:nvPr/>
        </p:nvSpPr>
        <p:spPr>
          <a:xfrm rot="2783796">
            <a:off x="6232" y="-270992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"/>
              </a:rPr>
              <a:t>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1336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336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86400" y="1515035"/>
            <a:ext cx="3200400" cy="639762"/>
          </a:xfrm>
        </p:spPr>
        <p:txBody>
          <a:bodyPr anchor="ctr" anchorCtr="0">
            <a:normAutofit/>
          </a:bodyPr>
          <a:lstStyle>
            <a:lvl1pPr marL="0" indent="0" algn="ctr">
              <a:buNone/>
              <a:defRPr sz="2000" b="0"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86400" y="2285999"/>
            <a:ext cx="3200400" cy="38401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  <p:sp>
        <p:nvSpPr>
          <p:cNvPr id="5" name="TextBox 4"/>
          <p:cNvSpPr txBox="1"/>
          <p:nvPr/>
        </p:nvSpPr>
        <p:spPr>
          <a:xfrm rot="13549715">
            <a:off x="8120300" y="5774378"/>
            <a:ext cx="99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sz="8000">
                <a:gradFill>
                  <a:gsLst>
                    <a:gs pos="0">
                      <a:schemeClr val="accent2">
                        <a:lumMod val="75000"/>
                      </a:schemeClr>
                    </a:gs>
                    <a:gs pos="50000">
                      <a:schemeClr val="accent2">
                        <a:lumMod val="40000"/>
                        <a:lumOff val="60000"/>
                      </a:schemeClr>
                    </a:gs>
                    <a:gs pos="100000">
                      <a:schemeClr val="bg2">
                        <a:lumMod val="20000"/>
                        <a:lumOff val="80000"/>
                      </a:schemeClr>
                    </a:gs>
                  </a:gsLst>
                  <a:lin ang="5400000" scaled="0"/>
                </a:gradFill>
                <a:sym typeface="Wingdings 2"/>
              </a:rPr>
              <a:t></a:t>
            </a:r>
            <a:endParaRPr sz="8000">
              <a:gradFill>
                <a:gsLst>
                  <a:gs pos="0">
                    <a:schemeClr val="accent2">
                      <a:lumMod val="75000"/>
                    </a:schemeClr>
                  </a:gs>
                  <a:gs pos="50000">
                    <a:schemeClr val="accent2">
                      <a:lumMod val="40000"/>
                      <a:lumOff val="60000"/>
                    </a:schemeClr>
                  </a:gs>
                  <a:gs pos="100000">
                    <a:schemeClr val="bg2">
                      <a:lumMod val="20000"/>
                      <a:lumOff val="80000"/>
                    </a:schemeClr>
                  </a:gs>
                </a:gsLst>
                <a:lin ang="5400000" scaled="0"/>
              </a:gra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5153" y="273050"/>
            <a:ext cx="2680447" cy="116205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49" y="914400"/>
            <a:ext cx="5338763" cy="479901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accent1">
                    <a:lumMod val="50000"/>
                  </a:schemeClr>
                </a:solidFill>
              </a:defRPr>
            </a:lvl4pPr>
            <a:lvl5pPr>
              <a:defRPr sz="1600">
                <a:solidFill>
                  <a:schemeClr val="accent4">
                    <a:lumMod val="50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5153" y="1905001"/>
            <a:ext cx="2223247" cy="4037012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21341" y="6539753"/>
            <a:ext cx="1828800" cy="228600"/>
          </a:xfrm>
        </p:spPr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274320"/>
            <a:ext cx="2679192" cy="11612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901952"/>
            <a:ext cx="2221992" cy="4041648"/>
          </a:xfrm>
        </p:spPr>
        <p:txBody>
          <a:bodyPr/>
          <a:lstStyle>
            <a:lvl1pPr marL="0" indent="0">
              <a:buNone/>
              <a:defRPr sz="1400" i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3575304" y="914400"/>
            <a:ext cx="5340096" cy="48006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95344" y="1234440"/>
            <a:ext cx="4700016" cy="4160520"/>
          </a:xfrm>
          <a:solidFill>
            <a:schemeClr val="bg1"/>
          </a:solidFill>
          <a:effectLst>
            <a:innerShdw blurRad="152400">
              <a:schemeClr val="bg2">
                <a:lumMod val="25000"/>
              </a:schemeClr>
            </a:innerShdw>
            <a:softEdge rad="19050"/>
          </a:effectLst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274638"/>
            <a:ext cx="8153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33600" y="1600200"/>
            <a:ext cx="6553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21341" y="6539753"/>
            <a:ext cx="1828800" cy="228600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100">
                <a:solidFill>
                  <a:schemeClr val="tx1"/>
                </a:solidFill>
              </a:defRPr>
            </a:lvl1pPr>
          </a:lstStyle>
          <a:p>
            <a:fld id="{D20DD1E6-A8D2-42CD-93D3-EDE99F378F76}" type="datetimeFigureOut">
              <a:rPr lang="ru-RU" smtClean="0"/>
              <a:t>06.02.2012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43400" y="6539753"/>
            <a:ext cx="3657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7200" y="6539753"/>
            <a:ext cx="609600" cy="228600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314CC3CB-08A9-412B-B310-82214030828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spcBef>
          <a:spcPts val="1500"/>
        </a:spcBef>
        <a:buFont typeface="Wingdings" pitchFamily="2" charset="2"/>
        <a:buChar char="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indent="-457200" algn="l" defTabSz="914400" rtl="0" eaLnBrk="1" latinLnBrk="0" hangingPunct="1">
        <a:spcBef>
          <a:spcPts val="1500"/>
        </a:spcBef>
        <a:buFont typeface="Wingdings" pitchFamily="2" charset="2"/>
        <a:buChar char="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457200" algn="l" defTabSz="914400" rtl="0" eaLnBrk="1" latinLnBrk="0" hangingPunct="1">
        <a:spcBef>
          <a:spcPts val="1500"/>
        </a:spcBef>
        <a:buFont typeface="Century" pitchFamily="18" charset="0"/>
        <a:buChar char="…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-457200" algn="l" defTabSz="914400" rtl="0" eaLnBrk="1" latinLnBrk="0" hangingPunct="1">
        <a:spcBef>
          <a:spcPts val="1500"/>
        </a:spcBef>
        <a:buFont typeface="Wingdings" pitchFamily="2" charset="2"/>
        <a:buChar char="Ï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sz="7000" b="1" cap="none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УСТНЫЙ СЧЕТ</a:t>
            </a:r>
            <a:endParaRPr lang="ru-RU" sz="7000" b="1" cap="none" dirty="0">
              <a:ln w="24500" cmpd="dbl">
                <a:solidFill>
                  <a:schemeClr val="accent2">
                    <a:shade val="85000"/>
                    <a:satMod val="15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2">
                      <a:tint val="10000"/>
                      <a:satMod val="155000"/>
                    </a:schemeClr>
                  </a:gs>
                  <a:gs pos="60000">
                    <a:schemeClr val="accent2">
                      <a:tint val="30000"/>
                      <a:satMod val="155000"/>
                    </a:schemeClr>
                  </a:gs>
                  <a:gs pos="100000">
                    <a:schemeClr val="accent2">
                      <a:tint val="73000"/>
                      <a:satMod val="155000"/>
                    </a:schemeClr>
                  </a:gs>
                </a:gsLst>
                <a:lin ang="5400000"/>
              </a:gradFill>
              <a:effectLst>
                <a:outerShdw blurRad="38100" dist="38100" dir="7020000" algn="tl">
                  <a:srgbClr val="000000"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9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555776" y="1628800"/>
            <a:ext cx="1224136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17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6444208" y="1556792"/>
            <a:ext cx="684803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9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555776" y="2852936"/>
            <a:ext cx="1184940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19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555776" y="2780928"/>
            <a:ext cx="115212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283968" y="2780928"/>
            <a:ext cx="864096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6156176" y="2780928"/>
            <a:ext cx="115212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6084168" y="2852936"/>
            <a:ext cx="1184940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19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91680" y="2132856"/>
            <a:ext cx="7200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3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5364088" y="2204864"/>
            <a:ext cx="7200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1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10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40·10·2</a:t>
            </a:r>
            <a:r>
              <a:rPr lang="ru-RU" sz="8000" dirty="0" smtClean="0"/>
              <a:t>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11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16:2-8</a:t>
            </a:r>
            <a:r>
              <a:rPr lang="ru-RU" sz="8000" dirty="0"/>
              <a:t> </a:t>
            </a:r>
            <a:r>
              <a:rPr lang="ru-RU" sz="8000" dirty="0" smtClean="0"/>
              <a:t>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12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7+16</a:t>
            </a:r>
            <a:r>
              <a:rPr lang="ru-RU" sz="8000" dirty="0" smtClean="0"/>
              <a:t>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13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7·9-60</a:t>
            </a:r>
            <a:r>
              <a:rPr lang="ru-RU" sz="8000" dirty="0" smtClean="0"/>
              <a:t>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14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120:4</a:t>
            </a:r>
            <a:r>
              <a:rPr lang="ru-RU" sz="8000" dirty="0"/>
              <a:t> </a:t>
            </a:r>
            <a:r>
              <a:rPr lang="ru-RU" sz="8000" dirty="0" smtClean="0"/>
              <a:t>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15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2200:100</a:t>
            </a:r>
            <a:r>
              <a:rPr lang="ru-RU" sz="8000" dirty="0"/>
              <a:t> </a:t>
            </a:r>
            <a:r>
              <a:rPr lang="ru-RU" sz="8000" dirty="0" smtClean="0"/>
              <a:t> 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16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136+112</a:t>
            </a:r>
            <a:r>
              <a:rPr lang="ru-RU" sz="8000" dirty="0" smtClean="0"/>
              <a:t>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17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500-219</a:t>
            </a:r>
            <a:r>
              <a:rPr lang="ru-RU" sz="8000" dirty="0" smtClean="0"/>
              <a:t>  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18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93:3</a:t>
            </a:r>
            <a:r>
              <a:rPr lang="ru-RU" sz="8000" dirty="0" smtClean="0"/>
              <a:t>  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9·111</a:t>
            </a:r>
            <a:r>
              <a:rPr lang="ru-RU" sz="6000" b="1" dirty="0">
                <a:solidFill>
                  <a:schemeClr val="tx1">
                    <a:lumMod val="50000"/>
                  </a:schemeClr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19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57:3</a:t>
            </a:r>
            <a:r>
              <a:rPr lang="ru-RU" sz="8000" dirty="0" smtClean="0"/>
              <a:t>  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20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13·5+5</a:t>
            </a:r>
            <a:r>
              <a:rPr lang="ru-RU" sz="8000" dirty="0" smtClean="0"/>
              <a:t>  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2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70:5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3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2100:100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4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3059832" y="1628800"/>
            <a:ext cx="72008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3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52120" y="1628800"/>
            <a:ext cx="1184940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12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915816" y="2852936"/>
            <a:ext cx="1184940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17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2915816" y="2780928"/>
            <a:ext cx="115212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283968" y="2780928"/>
            <a:ext cx="115212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H="1" flipV="1">
            <a:off x="4860032" y="2132856"/>
            <a:ext cx="8384" cy="123252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5724128" y="2780928"/>
            <a:ext cx="1152128" cy="0"/>
          </a:xfrm>
          <a:prstGeom prst="line">
            <a:avLst/>
          </a:prstGeom>
          <a:ln w="571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5652120" y="2852936"/>
            <a:ext cx="1184940" cy="116955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7000" b="1" dirty="0" smtClean="0">
                <a:solidFill>
                  <a:schemeClr val="tx1">
                    <a:lumMod val="50000"/>
                  </a:schemeClr>
                </a:solidFill>
              </a:rPr>
              <a:t>17</a:t>
            </a:r>
            <a:endParaRPr lang="ru-RU" sz="7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5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36·100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6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6·4:2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7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13-7</a:t>
            </a:r>
            <a:r>
              <a:rPr lang="ru-RU" sz="8000" dirty="0"/>
              <a:t>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467544" y="332656"/>
            <a:ext cx="1008112" cy="432048"/>
          </a:xfrm>
          <a:prstGeom prst="round2DiagRect">
            <a:avLst/>
          </a:prstGeom>
          <a:solidFill>
            <a:schemeClr val="tx1">
              <a:lumMod val="60000"/>
              <a:lumOff val="40000"/>
            </a:schemeClr>
          </a:solidFill>
          <a:ln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000" b="1" dirty="0" smtClean="0">
                <a:solidFill>
                  <a:schemeClr val="tx1">
                    <a:lumMod val="75000"/>
                  </a:schemeClr>
                </a:solidFill>
              </a:rPr>
              <a:t>8</a:t>
            </a:r>
            <a:endParaRPr lang="ru-RU" sz="3000" b="1" dirty="0">
              <a:solidFill>
                <a:schemeClr val="tx1">
                  <a:lumMod val="7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71600" y="1268760"/>
            <a:ext cx="7344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8000" b="1" dirty="0">
                <a:solidFill>
                  <a:schemeClr val="tx1">
                    <a:lumMod val="50000"/>
                  </a:schemeClr>
                </a:solidFill>
              </a:rPr>
              <a:t>4+29</a:t>
            </a:r>
            <a:r>
              <a:rPr lang="ru-RU" sz="8000" dirty="0"/>
              <a:t> </a:t>
            </a:r>
            <a:r>
              <a:rPr lang="ru-RU" sz="8000" dirty="0" smtClean="0"/>
              <a:t> </a:t>
            </a:r>
            <a:endParaRPr lang="ru-RU" sz="8000" b="1" dirty="0">
              <a:solidFill>
                <a:schemeClr val="tx1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Relationship Id="rId4" Type="http://schemas.openxmlformats.org/officeDocument/2006/relationships/image" Target="../media/image4.jpeg"/></Relationships>
</file>

<file path=ppt/theme/theme1.xml><?xml version="1.0" encoding="utf-8"?>
<a:theme xmlns:a="http://schemas.openxmlformats.org/drawingml/2006/main" name="Celebration">
  <a:themeElements>
    <a:clrScheme name="Другая 4">
      <a:dk1>
        <a:srgbClr val="996633"/>
      </a:dk1>
      <a:lt1>
        <a:srgbClr val="996633"/>
      </a:lt1>
      <a:dk2>
        <a:srgbClr val="663300"/>
      </a:dk2>
      <a:lt2>
        <a:srgbClr val="CDAB8F"/>
      </a:lt2>
      <a:accent1>
        <a:srgbClr val="CC9900"/>
      </a:accent1>
      <a:accent2>
        <a:srgbClr val="996600"/>
      </a:accent2>
      <a:accent3>
        <a:srgbClr val="B8A26C"/>
      </a:accent3>
      <a:accent4>
        <a:srgbClr val="6DC749"/>
      </a:accent4>
      <a:accent5>
        <a:srgbClr val="00AAAA"/>
      </a:accent5>
      <a:accent6>
        <a:srgbClr val="008040"/>
      </a:accent6>
      <a:hlink>
        <a:srgbClr val="A2A2FF"/>
      </a:hlink>
      <a:folHlink>
        <a:srgbClr val="CF9BF7"/>
      </a:folHlink>
    </a:clrScheme>
    <a:fontScheme name="Celebration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elebratio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blipFill rotWithShape="1">
          <a:blip xmlns:r="http://schemas.openxmlformats.org/officeDocument/2006/relationships" r:embed="rId1">
            <a:duotone>
              <a:schemeClr val="phClr">
                <a:tint val="30000"/>
                <a:satMod val="175000"/>
              </a:schemeClr>
              <a:schemeClr val="phClr">
                <a:shade val="50000"/>
                <a:satMod val="115000"/>
              </a:schemeClr>
            </a:duotone>
          </a:blip>
          <a:tile tx="0" ty="0" sx="80000" sy="80000" flip="none" algn="tl"/>
        </a:blip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innerShdw blurRad="76200">
              <a:srgbClr val="000000">
                <a:alpha val="50000"/>
              </a:srgbClr>
            </a:innerShdw>
          </a:effectLst>
          <a:scene3d>
            <a:camera prst="orthographicFront">
              <a:rot lat="0" lon="0" rev="0"/>
            </a:camera>
            <a:lightRig rig="soft" dir="t">
              <a:rot lat="0" lon="0" rev="7800000"/>
            </a:lightRig>
          </a:scene3d>
          <a:sp3d>
            <a:bevelT w="63500" h="38100" prst="relaxedInset"/>
          </a:sp3d>
        </a:effectStyle>
      </a:effectStyleLst>
      <a:bgFillStyleLst>
        <a:blipFill rotWithShape="1">
          <a:blip xmlns:r="http://schemas.openxmlformats.org/officeDocument/2006/relationships" r:embed="rId2">
            <a:duotone>
              <a:schemeClr val="phClr">
                <a:tint val="80000"/>
                <a:satMod val="300000"/>
                <a:lumMod val="110000"/>
              </a:schemeClr>
              <a:schemeClr val="phClr">
                <a:shade val="50000"/>
                <a:satMod val="130000"/>
                <a:lum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3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tint val="80000"/>
                <a:satMod val="115000"/>
              </a:schemeClr>
              <a:schemeClr val="phClr">
                <a:shade val="80000"/>
                <a:satMod val="11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Celebration</Template>
  <TotalTime>22</TotalTime>
  <Words>50</Words>
  <Application>Microsoft Office PowerPoint</Application>
  <PresentationFormat>Экран (4:3)</PresentationFormat>
  <Paragraphs>49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Celebration</vt:lpstr>
      <vt:lpstr>УСТНЫЙ СЧЕТ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УСТНЫЙ СЧЕТ</dc:title>
  <dc:creator>Екатерина</dc:creator>
  <cp:lastModifiedBy>Екатерина</cp:lastModifiedBy>
  <cp:revision>3</cp:revision>
  <dcterms:created xsi:type="dcterms:W3CDTF">2012-02-06T16:37:12Z</dcterms:created>
  <dcterms:modified xsi:type="dcterms:W3CDTF">2012-02-06T16:59:32Z</dcterms:modified>
</cp:coreProperties>
</file>