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2F2DF-04C8-4C13-AB8F-25EF52B178CC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0E9B9A-C6A2-4FC3-943E-91A41372193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E9B9A-C6A2-4FC3-943E-91A413721937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14550"/>
            <a:ext cx="7924800" cy="1771650"/>
          </a:xfrm>
        </p:spPr>
        <p:txBody>
          <a:bodyPr>
            <a:noAutofit/>
          </a:bodyPr>
          <a:lstStyle>
            <a:lvl1pPr algn="r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924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9939-56EC-444F-AA31-5B151A2AB5B5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DA3A-BD27-4D3C-B89C-020D491AA56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10" y="4828310"/>
            <a:ext cx="6780213" cy="640080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811" y="5486400"/>
            <a:ext cx="6780212" cy="640358"/>
          </a:xfrm>
        </p:spPr>
        <p:txBody>
          <a:bodyPr/>
          <a:lstStyle>
            <a:lvl1pPr marL="0" indent="0" algn="r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9939-56EC-444F-AA31-5B151A2AB5B5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DA3A-BD27-4D3C-B89C-020D491AA56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50863" y="685800"/>
            <a:ext cx="8138160" cy="384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6623" y="1005840"/>
            <a:ext cx="7406640" cy="3200400"/>
          </a:xfrm>
          <a:solidFill>
            <a:schemeClr val="tx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9939-56EC-444F-AA31-5B151A2AB5B5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DA3A-BD27-4D3C-B89C-020D491AA56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575304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18204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6400800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6743700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, Alt.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9939-56EC-444F-AA31-5B151A2AB5B5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DA3A-BD27-4D3C-B89C-020D491AA56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66160" y="34290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3886200" y="37719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9939-56EC-444F-AA31-5B151A2AB5B5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DA3A-BD27-4D3C-B89C-020D491AA56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9939-56EC-444F-AA31-5B151A2AB5B5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DA3A-BD27-4D3C-B89C-020D491AA56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814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924300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008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idx="16"/>
          </p:nvPr>
        </p:nvSpPr>
        <p:spPr>
          <a:xfrm>
            <a:off x="6742113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9939-56EC-444F-AA31-5B151A2AB5B5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DA3A-BD27-4D3C-B89C-020D491AA56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4" y="699247"/>
            <a:ext cx="1667435" cy="501416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99247"/>
            <a:ext cx="6037729" cy="50141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9939-56EC-444F-AA31-5B151A2AB5B5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DA3A-BD27-4D3C-B89C-020D491AA5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9939-56EC-444F-AA31-5B151A2AB5B5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DA3A-BD27-4D3C-B89C-020D491AA56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1362075"/>
          </a:xfrm>
        </p:spPr>
        <p:txBody>
          <a:bodyPr anchor="b" anchorCtr="0"/>
          <a:lstStyle>
            <a:lvl1pPr algn="r">
              <a:defRPr sz="3600" b="0" i="0" cap="all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200"/>
            <a:ext cx="7772400" cy="9017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9939-56EC-444F-AA31-5B151A2AB5B5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DA3A-BD27-4D3C-B89C-020D491AA56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2783796">
            <a:off x="6232" y="-270992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9939-56EC-444F-AA31-5B151A2AB5B5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DA3A-BD27-4D3C-B89C-020D491AA5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9939-56EC-444F-AA31-5B151A2AB5B5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DA3A-BD27-4D3C-B89C-020D491AA5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9939-56EC-444F-AA31-5B151A2AB5B5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DA3A-BD27-4D3C-B89C-020D491AA5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9939-56EC-444F-AA31-5B151A2AB5B5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DA3A-BD27-4D3C-B89C-020D491AA565}" type="slidenum">
              <a:rPr lang="ru-RU" smtClean="0"/>
              <a:t>‹#›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 2"/>
              </a:rPr>
              <a:t>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3050"/>
            <a:ext cx="2680447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914400"/>
            <a:ext cx="5338763" cy="47990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53" y="1905001"/>
            <a:ext cx="2223247" cy="4037012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1341" y="6539753"/>
            <a:ext cx="1828800" cy="228600"/>
          </a:xfrm>
        </p:spPr>
        <p:txBody>
          <a:bodyPr/>
          <a:lstStyle/>
          <a:p>
            <a:fld id="{51149939-56EC-444F-AA31-5B151A2AB5B5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DA3A-BD27-4D3C-B89C-020D491AA56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9939-56EC-444F-AA31-5B151A2AB5B5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DA3A-BD27-4D3C-B89C-020D491AA56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34440"/>
            <a:ext cx="4700016" cy="416052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0"/>
            <a:ext cx="655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1341" y="6539753"/>
            <a:ext cx="1828800" cy="228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51149939-56EC-444F-AA31-5B151A2AB5B5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0" y="6539753"/>
            <a:ext cx="3657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39753"/>
            <a:ext cx="609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B589DA3A-BD27-4D3C-B89C-020D491AA565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500"/>
        </a:spcBef>
        <a:buFont typeface="Wingdings" pitchFamily="2" charset="2"/>
        <a:buChar char="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Font typeface="Wingdings" pitchFamily="2" charset="2"/>
        <a:buChar char="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-457200" algn="l" defTabSz="914400" rtl="0" eaLnBrk="1" latinLnBrk="0" hangingPunct="1">
        <a:spcBef>
          <a:spcPts val="1500"/>
        </a:spcBef>
        <a:buFont typeface="Wingdings" pitchFamily="2" charset="2"/>
        <a:buChar char="Ï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772816"/>
            <a:ext cx="7924800" cy="1771650"/>
          </a:xfrm>
        </p:spPr>
        <p:txBody>
          <a:bodyPr/>
          <a:lstStyle/>
          <a:p>
            <a:pPr algn="ctr"/>
            <a:r>
              <a:rPr lang="ru-RU" sz="7000" b="1" cap="none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КОМПОНЕНТЫ</a:t>
            </a:r>
            <a:endParaRPr lang="ru-RU" sz="7000" b="1" cap="none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9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56792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Как найти неизвестный делитель? 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10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56792"/>
            <a:ext cx="82089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Что получится, если из уменьшаемого отнять разность? 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11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56792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Что получится, если произведение разделить на известный множитель?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12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56792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Как называется число, которое мы вычитаем?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13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56792"/>
            <a:ext cx="82089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Что получится, если делимое разделить на частное? 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14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56792"/>
            <a:ext cx="82089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Что получится, если из суммы вычесть известное слагаемое? 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15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56792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Как называется число, которое мы вычитаем?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16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56792"/>
            <a:ext cx="82089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Что получится, если к вычитаемому прибавить разность? 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17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56792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Как называется число, на которое делят? 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18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56792"/>
            <a:ext cx="82089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Что получится, если делимое разделить на делитель? 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1556792"/>
            <a:ext cx="75608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000" b="1" dirty="0">
                <a:solidFill>
                  <a:schemeClr val="accent1"/>
                </a:solidFill>
              </a:rPr>
              <a:t>Как найти неизвестное слагаемое?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19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56792"/>
            <a:ext cx="82089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Что получится, если из уменьшаемого отнять вычитаемое?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20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56792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Как найти неизвестный множитель?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2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1556792"/>
            <a:ext cx="75608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000" b="1" dirty="0">
                <a:solidFill>
                  <a:schemeClr val="accent1"/>
                </a:solidFill>
              </a:rPr>
              <a:t>Что получается в результате умножения?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3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1556792"/>
            <a:ext cx="75608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Что получится, если частное умножить на делитель? </a:t>
            </a:r>
            <a:r>
              <a:rPr lang="ru-RU" sz="5000" b="1" dirty="0" smtClean="0">
                <a:solidFill>
                  <a:schemeClr val="accent1"/>
                </a:solidFill>
              </a:rPr>
              <a:t> 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4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1556792"/>
            <a:ext cx="75608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Как называются числа, которые мы умножаем? 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5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1556792"/>
            <a:ext cx="75608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Что получается в результате сложения?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6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56792"/>
            <a:ext cx="79928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Как называется число, которое мы делим?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7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56792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Что получается в результате вычитания?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8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56792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1"/>
                </a:solidFill>
              </a:rPr>
              <a:t>Что получается в результате деления? </a:t>
            </a:r>
            <a:endParaRPr lang="ru-RU" sz="5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bration">
  <a:themeElements>
    <a:clrScheme name="Другая 3">
      <a:dk1>
        <a:srgbClr val="3D8DA9"/>
      </a:dk1>
      <a:lt1>
        <a:srgbClr val="C3DFE9"/>
      </a:lt1>
      <a:dk2>
        <a:srgbClr val="E1EFF4"/>
      </a:dk2>
      <a:lt2>
        <a:srgbClr val="3D8DA9"/>
      </a:lt2>
      <a:accent1>
        <a:srgbClr val="295E70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elebration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lebr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blipFill rotWithShape="1">
          <a:blip xmlns:r="http://schemas.openxmlformats.org/officeDocument/2006/relationships" r:embed="rId1">
            <a:duotone>
              <a:schemeClr val="phClr">
                <a:tint val="30000"/>
                <a:satMod val="175000"/>
              </a:schemeClr>
              <a:schemeClr val="phClr">
                <a:shade val="50000"/>
                <a:satMod val="115000"/>
              </a:schemeClr>
            </a:duotone>
          </a:blip>
          <a:tile tx="0" ty="0" sx="80000" sy="8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762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7800000"/>
            </a:lightRig>
          </a:scene3d>
          <a:sp3d>
            <a:bevelT w="63500" h="38100" prst="relaxedInset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300000"/>
                <a:lumMod val="110000"/>
              </a:schemeClr>
              <a:schemeClr val="phClr">
                <a:shade val="50000"/>
                <a:satMod val="13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Celebration</Template>
  <TotalTime>12</TotalTime>
  <Words>194</Words>
  <Application>Microsoft Office PowerPoint</Application>
  <PresentationFormat>Экран (4:3)</PresentationFormat>
  <Paragraphs>61</Paragraphs>
  <Slides>21</Slides>
  <Notes>20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Celebration</vt:lpstr>
      <vt:lpstr>КОМПОНЕНТЫ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КОМПОНЕНТЫ</dc:title>
  <dc:creator>Екатерина</dc:creator>
  <cp:lastModifiedBy>Екатерина</cp:lastModifiedBy>
  <cp:revision>2</cp:revision>
  <dcterms:created xsi:type="dcterms:W3CDTF">2012-02-05T17:07:42Z</dcterms:created>
  <dcterms:modified xsi:type="dcterms:W3CDTF">2012-02-05T17:20:22Z</dcterms:modified>
</cp:coreProperties>
</file>