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B9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7F209AB0-FD4C-454B-84E0-483878BAFE37}" type="datetimeFigureOut">
              <a:rPr lang="ru-RU" smtClean="0"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62DFA276-CB18-40BD-A5D9-E106F942D64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МАТЕМАТИКИ</a:t>
            </a:r>
            <a:endParaRPr lang="ru-RU" sz="7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9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автор первого в России учебника по арифметике?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10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была первая русская женщина-математик?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11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нашел отношение дины окружности к диаметру?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12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из математиков изобрел тачку?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13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В честь какого ученого названа прямоугольная система координат?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14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из математиков создал школу русских математиков?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15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решил проблему о проведении прямых, параллельных данной и их количестве?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16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Какому крупнейшему математику 19 века присвоено звание «король» математики?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17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Кого из математиков 16 века называют «отцом буквенной современной алгебры</a:t>
            </a:r>
            <a:r>
              <a:rPr lang="ru-RU" sz="5400" b="1" dirty="0" smtClean="0">
                <a:solidFill>
                  <a:srgbClr val="582B95"/>
                </a:solidFill>
              </a:rPr>
              <a:t>»?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18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Вслед за кем мы часто восклицаем: «Дайте мне очку опоры и я переверну Землю»?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0"/>
            <a:ext cx="73448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rgbClr val="582B95"/>
                </a:solidFill>
              </a:rPr>
              <a:t>Кто автор учебника по математике?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19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Кто, несмотря на свою молодость, успел сделать много открытий в математике, но, к сожалению, был убит на дуэли в двадцать лет?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20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Кого называли «добрым гением» Российской академии наук?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2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0"/>
            <a:ext cx="73448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впервые систематизировал геометрические сведения?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3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908720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Кому из древних математиков принадлежит знаменитое восклицание «</a:t>
            </a:r>
            <a:r>
              <a:rPr lang="ru-RU" sz="5400" b="1" dirty="0" err="1">
                <a:solidFill>
                  <a:srgbClr val="582B95"/>
                </a:solidFill>
              </a:rPr>
              <a:t>Зврика</a:t>
            </a:r>
            <a:r>
              <a:rPr lang="ru-RU" sz="5400" b="1" dirty="0">
                <a:solidFill>
                  <a:srgbClr val="582B95"/>
                </a:solidFill>
              </a:rPr>
              <a:t>!»?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4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908720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из математиков древности погиб от меча римского солдата, гордо воскликнув: «Отойди, не трогай моих чертей!»?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5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автор известных 13 книг под названием «Начала»?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6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Кому принадлежат слова: «Математика – царица наук, арифметика – царица математики»? 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7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Кто из великих русских математиков занимался поэзией?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04664"/>
            <a:ext cx="936104" cy="50405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1"/>
                </a:solidFill>
              </a:rPr>
              <a:t>8</a:t>
            </a:r>
            <a:endParaRPr lang="ru-RU" sz="3000" b="1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124744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582B95"/>
                </a:solidFill>
              </a:rPr>
              <a:t>Как зовут первую женщину-математика?</a:t>
            </a:r>
            <a:endParaRPr lang="ru-RU" sz="5000" b="1" dirty="0">
              <a:solidFill>
                <a:srgbClr val="582B95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9E6EFF"/>
      </a:dk1>
      <a:lt1>
        <a:srgbClr val="CEB6FF"/>
      </a:lt1>
      <a:dk2>
        <a:srgbClr val="B5A1CB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11</TotalTime>
  <Words>239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МАТЕМАТИКИ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МАТЕМАТИКИ</dc:title>
  <dc:creator>Екатерина</dc:creator>
  <cp:lastModifiedBy>Екатерина</cp:lastModifiedBy>
  <cp:revision>2</cp:revision>
  <dcterms:created xsi:type="dcterms:W3CDTF">2012-02-05T17:20:40Z</dcterms:created>
  <dcterms:modified xsi:type="dcterms:W3CDTF">2012-02-05T17:32:28Z</dcterms:modified>
</cp:coreProperties>
</file>