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1C329006-76C3-4276-AFB6-D7EFE0CDC431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A79F297-38BE-4812-8EA0-E82A597CCB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7000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2">
                      <a:lumMod val="20000"/>
                      <a:lumOff val="80000"/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ГЕОМЕТРИЯ</a:t>
            </a:r>
            <a:endParaRPr lang="ru-RU" sz="7000" b="1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chemeClr val="accent2">
                    <a:lumMod val="20000"/>
                    <a:lumOff val="80000"/>
                    <a:alpha val="6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Прямоугольник, у которого все стороны равны?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9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Инструмент для построения углов?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10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Какая фигура рисуется с помощью циркуля?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11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Форму какой фигуры имеет эмблема </a:t>
            </a:r>
            <a:r>
              <a:rPr lang="ru-RU" sz="6000" b="1" dirty="0" err="1"/>
              <a:t>Рено</a:t>
            </a:r>
            <a:r>
              <a:rPr lang="ru-RU" sz="6000" b="1" dirty="0"/>
              <a:t>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12</a:t>
            </a:r>
            <a:endParaRPr lang="ru-RU" sz="30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i?id=19586879&amp;tov=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861048"/>
            <a:ext cx="2304256" cy="173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836712"/>
            <a:ext cx="82809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В какую </a:t>
            </a:r>
            <a:r>
              <a:rPr lang="ru-RU" sz="6000" b="1" dirty="0"/>
              <a:t>геометрическую фигуру ставят провинившегося ребенка? </a:t>
            </a:r>
            <a:r>
              <a:rPr lang="ru-RU" sz="6000" b="1" dirty="0" smtClean="0"/>
              <a:t> </a:t>
            </a:r>
            <a:endParaRPr lang="ru-RU" sz="6000" b="1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13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836712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Какая геометрическая фигура изображена на рисунке?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14</a:t>
            </a:r>
            <a:endParaRPr lang="ru-RU" sz="30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i?id=147954467&amp;tov=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653136"/>
            <a:ext cx="3312368" cy="1939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700808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Какую фигуру имеет облако?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15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700808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Как называется фигура, у которой 3 стороны и 3 угла?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16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700808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На что похож цилиндр?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17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700808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Как называется фигура, у которой нет ни начала, ни конца?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18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/>
              <a:t>Часть прямой, соединяющая две </a:t>
            </a:r>
            <a:r>
              <a:rPr lang="ru-RU" sz="5000" b="1" dirty="0" smtClean="0"/>
              <a:t>точки. </a:t>
            </a:r>
            <a:endParaRPr lang="ru-RU" sz="5000" b="1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340768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На какую геометрическую фигуру похожа фара автомобиля?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19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340768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Форму какой фигуры имеет тетрадный лист?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20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124744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Форму какой геометрической фигуры имеет спичечный коробок?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2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Расстояние между концами </a:t>
            </a:r>
            <a:r>
              <a:rPr lang="ru-RU" sz="6000" b="1" dirty="0" smtClean="0"/>
              <a:t>отрезка.</a:t>
            </a:r>
            <a:endParaRPr lang="ru-RU" sz="6000" b="1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3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Геометрические фигуры, исходящие от солнца?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4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Отрезок, соединяющий точку окружности с </a:t>
            </a:r>
            <a:r>
              <a:rPr lang="ru-RU" sz="6000" b="1" dirty="0" smtClean="0"/>
              <a:t>центром. </a:t>
            </a:r>
            <a:endParaRPr lang="ru-RU" sz="6000" b="1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5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Форму какой геометрической фигуры имеет глобус?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6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Прямоугольный параллелепипед, у которого все ребра равны.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7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40768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/>
              <a:t>На какую фигуру похож колпак у Буратино?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476672"/>
            <a:ext cx="1080120" cy="648072"/>
          </a:xfrm>
          <a:prstGeom prst="round2Diag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8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Celebration">
      <a:dk1>
        <a:srgbClr val="49345F"/>
      </a:dk1>
      <a:lt1>
        <a:srgbClr val="DDD9C3"/>
      </a:lt1>
      <a:dk2>
        <a:srgbClr val="000000"/>
      </a:dk2>
      <a:lt2>
        <a:srgbClr val="FFFFFF"/>
      </a:lt2>
      <a:accent1>
        <a:srgbClr val="310095"/>
      </a:accent1>
      <a:accent2>
        <a:srgbClr val="886286"/>
      </a:accent2>
      <a:accent3>
        <a:srgbClr val="A082F5"/>
      </a:accent3>
      <a:accent4>
        <a:srgbClr val="5061C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19</TotalTime>
  <Words>172</Words>
  <Application>Microsoft Office PowerPoint</Application>
  <PresentationFormat>Экран (4:3)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ГЕОМЕТРИЯ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Геометрия</dc:title>
  <dc:creator>Екатерина</dc:creator>
  <cp:lastModifiedBy>Екатерина</cp:lastModifiedBy>
  <cp:revision>3</cp:revision>
  <dcterms:created xsi:type="dcterms:W3CDTF">2012-02-05T16:11:09Z</dcterms:created>
  <dcterms:modified xsi:type="dcterms:W3CDTF">2012-02-05T17:06:59Z</dcterms:modified>
</cp:coreProperties>
</file>