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67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C91BA180-FD12-41B9-B051-702784AFA04A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53F85D3-6889-4B58-AB35-56BECD77C939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МУЛЬТФИЛЬМЫ, КИНОФЛЬМЫ, ЛИТЕРАТУРНЫЕ ПРОИЗВЕДЕНИЯ, СКАЗКИ</a:t>
            </a:r>
            <a:endParaRPr lang="ru-RU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9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Вокруг света за 80 …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10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err="1">
                <a:solidFill>
                  <a:schemeClr val="accent1">
                    <a:lumMod val="50000"/>
                  </a:schemeClr>
                </a:solidFill>
              </a:rPr>
              <a:t>Дартаньян</a:t>
            </a:r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 и 3 …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11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12 …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12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Белоснежка и 7 …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13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Угнать за 60 …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14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Тысяча и одна ночь </a:t>
            </a:r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</a:rPr>
              <a:t>… </a:t>
            </a:r>
            <a:endParaRPr lang="ru-RU" sz="6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15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err="1">
                <a:solidFill>
                  <a:schemeClr val="accent1">
                    <a:lumMod val="50000"/>
                  </a:schemeClr>
                </a:solidFill>
              </a:rPr>
              <a:t>Алибаба</a:t>
            </a:r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 и 40 </a:t>
            </a:r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</a:rPr>
              <a:t>…</a:t>
            </a:r>
            <a:endParaRPr lang="ru-RU" sz="6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16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11 друзей …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17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7 стариков и одна </a:t>
            </a:r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</a:rPr>
              <a:t>…</a:t>
            </a:r>
            <a:endParaRPr lang="ru-RU" sz="6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18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Пятница 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1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101 …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19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Агент …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20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Картина Шишкина «Три …»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Машенька и 3 …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Волк и семеро …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4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Цветик 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5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17 мгновений …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6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Трое в лодке не считая …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7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Три орешка для …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936104" cy="432048"/>
          </a:xfrm>
          <a:prstGeom prst="round2Diag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8</a:t>
            </a:r>
            <a:endParaRPr lang="ru-RU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1">
                    <a:lumMod val="50000"/>
                  </a:schemeClr>
                </a:solidFill>
              </a:rPr>
              <a:t>9 </a:t>
            </a:r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</a:rPr>
              <a:t>… </a:t>
            </a:r>
            <a:endParaRPr lang="ru-RU" sz="6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bration">
  <a:themeElements>
    <a:clrScheme name="Другая 4">
      <a:dk1>
        <a:srgbClr val="FF0000"/>
      </a:dk1>
      <a:lt1>
        <a:srgbClr val="ED799A"/>
      </a:lt1>
      <a:dk2>
        <a:srgbClr val="D60C1F"/>
      </a:dk2>
      <a:lt2>
        <a:srgbClr val="FFFFFF"/>
      </a:lt2>
      <a:accent1>
        <a:srgbClr val="FA7E93"/>
      </a:accent1>
      <a:accent2>
        <a:srgbClr val="E74B70"/>
      </a:accent2>
      <a:accent3>
        <a:srgbClr val="EC8C9E"/>
      </a:accent3>
      <a:accent4>
        <a:srgbClr val="F6BCD6"/>
      </a:accent4>
      <a:accent5>
        <a:srgbClr val="00AAAA"/>
      </a:accent5>
      <a:accent6>
        <a:srgbClr val="008040"/>
      </a:accent6>
      <a:hlink>
        <a:srgbClr val="A2A2FF"/>
      </a:hlink>
      <a:folHlink>
        <a:srgbClr val="CF9BF7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Celebration</Template>
  <TotalTime>11</TotalTime>
  <Words>100</Words>
  <Application>Microsoft Office PowerPoint</Application>
  <PresentationFormat>Экран (4:3)</PresentationFormat>
  <Paragraphs>41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Celebration</vt:lpstr>
      <vt:lpstr>МУЛЬТФИЛЬМЫ, КИНОФЛЬМЫ, ЛИТЕРАТУРНЫЕ ПРОИЗВЕДЕНИЯ, СКАЗКИ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МУЛЬТФИЛЬМЫ, КИНОФЛЬМЫ, ЛИТЕРАТУРНЫЕ ПРОИЗВЕДЕНИЯ, СКАЗКИ</dc:title>
  <dc:creator>Екатерина</dc:creator>
  <cp:lastModifiedBy>Екатерина</cp:lastModifiedBy>
  <cp:revision>2</cp:revision>
  <dcterms:created xsi:type="dcterms:W3CDTF">2012-02-06T15:49:29Z</dcterms:created>
  <dcterms:modified xsi:type="dcterms:W3CDTF">2012-02-06T16:01:00Z</dcterms:modified>
</cp:coreProperties>
</file>