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3544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Ребус № 3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22509" t="70182" r="13794" b="2000"/>
          <a:stretch>
            <a:fillRect/>
          </a:stretch>
        </p:blipFill>
        <p:spPr bwMode="auto">
          <a:xfrm>
            <a:off x="1835696" y="1772816"/>
            <a:ext cx="5976664" cy="388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0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Celebration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Екатерина</cp:lastModifiedBy>
  <cp:revision>1</cp:revision>
  <dcterms:created xsi:type="dcterms:W3CDTF">2012-02-06T19:17:51Z</dcterms:created>
  <dcterms:modified xsi:type="dcterms:W3CDTF">2012-02-06T19:18:37Z</dcterms:modified>
</cp:coreProperties>
</file>