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404664"/>
            <a:ext cx="3544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Ребус № 2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11554" t="36727" r="3854" b="36000"/>
          <a:stretch>
            <a:fillRect/>
          </a:stretch>
        </p:blipFill>
        <p:spPr bwMode="auto">
          <a:xfrm>
            <a:off x="1907704" y="1844824"/>
            <a:ext cx="6192688" cy="3343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Celebration">
      <a:dk1>
        <a:srgbClr val="49345F"/>
      </a:dk1>
      <a:lt1>
        <a:srgbClr val="DDD9C3"/>
      </a:lt1>
      <a:dk2>
        <a:srgbClr val="000000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0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Celebration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Екатерина</cp:lastModifiedBy>
  <cp:revision>1</cp:revision>
  <dcterms:created xsi:type="dcterms:W3CDTF">2012-02-06T19:16:25Z</dcterms:created>
  <dcterms:modified xsi:type="dcterms:W3CDTF">2012-02-06T19:17:22Z</dcterms:modified>
</cp:coreProperties>
</file>