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88640"/>
            <a:ext cx="3600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Ребус № 1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 l="7903" t="1455" r="7911" b="78000"/>
          <a:stretch>
            <a:fillRect/>
          </a:stretch>
        </p:blipFill>
        <p:spPr bwMode="auto">
          <a:xfrm>
            <a:off x="1547664" y="1988840"/>
            <a:ext cx="6408712" cy="3119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Celebration">
      <a:dk1>
        <a:srgbClr val="49345F"/>
      </a:dk1>
      <a:lt1>
        <a:srgbClr val="DDD9C3"/>
      </a:lt1>
      <a:dk2>
        <a:srgbClr val="000000"/>
      </a:dk2>
      <a:lt2>
        <a:srgbClr val="FFFFFF"/>
      </a:lt2>
      <a:accent1>
        <a:srgbClr val="310095"/>
      </a:accent1>
      <a:accent2>
        <a:srgbClr val="886286"/>
      </a:accent2>
      <a:accent3>
        <a:srgbClr val="A082F5"/>
      </a:accent3>
      <a:accent4>
        <a:srgbClr val="5061C8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11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Celebration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Екатерина</dc:creator>
  <cp:lastModifiedBy>Екатерина</cp:lastModifiedBy>
  <cp:revision>4</cp:revision>
  <dcterms:created xsi:type="dcterms:W3CDTF">2012-02-06T18:54:27Z</dcterms:created>
  <dcterms:modified xsi:type="dcterms:W3CDTF">2012-02-06T19:15:44Z</dcterms:modified>
</cp:coreProperties>
</file>