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67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30A4FF42-640D-483E-9649-EB4B7DCBC65B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8B1A1BB2-4988-4538-99A4-DF8E292DACE5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7000" b="1" cap="none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</a:rPr>
              <a:t>ОТБОРОЧНЫЙ ТУР</a:t>
            </a:r>
            <a:endParaRPr lang="ru-RU" sz="7000" b="1" cap="none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88640"/>
            <a:ext cx="2808312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Вопрос № 9</a:t>
            </a:r>
            <a:endParaRPr lang="ru-RU" sz="3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836712"/>
            <a:ext cx="8496944" cy="1015663"/>
          </a:xfrm>
          <a:prstGeom prst="rect">
            <a:avLst/>
          </a:prstGeom>
          <a:noFill/>
          <a:ln w="44450" cmpd="dbl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К какой фигуре относится данная развертка?</a:t>
            </a:r>
            <a:endParaRPr lang="ru-RU" sz="30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4437112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А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566124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28384" y="458112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00392" y="5661248"/>
            <a:ext cx="614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475656" y="4725144"/>
            <a:ext cx="1872208" cy="576064"/>
          </a:xfrm>
          <a:prstGeom prst="wedgeRoundRectCallout">
            <a:avLst>
              <a:gd name="adj1" fmla="val -63705"/>
              <a:gd name="adj2" fmla="val 347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А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1475656" y="5805264"/>
            <a:ext cx="1872208" cy="576064"/>
          </a:xfrm>
          <a:prstGeom prst="wedgeRoundRectCallout">
            <a:avLst>
              <a:gd name="adj1" fmla="val -61453"/>
              <a:gd name="adj2" fmla="val -36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Б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5940152" y="4797152"/>
            <a:ext cx="1872208" cy="576064"/>
          </a:xfrm>
          <a:prstGeom prst="wedgeRoundRectCallout">
            <a:avLst>
              <a:gd name="adj1" fmla="val 63577"/>
              <a:gd name="adj2" fmla="val 1724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В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5940152" y="5805264"/>
            <a:ext cx="1872208" cy="576064"/>
          </a:xfrm>
          <a:prstGeom prst="wedgeRoundRectCallout">
            <a:avLst>
              <a:gd name="adj1" fmla="val 64117"/>
              <a:gd name="adj2" fmla="val -1060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Г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7" name="Рисунок 16"/>
          <p:cNvPicPr/>
          <p:nvPr/>
        </p:nvPicPr>
        <p:blipFill>
          <a:blip r:embed="rId2" cstate="print"/>
          <a:srcRect l="4526" r="67593" b="52070"/>
          <a:stretch>
            <a:fillRect/>
          </a:stretch>
        </p:blipFill>
        <p:spPr bwMode="auto">
          <a:xfrm>
            <a:off x="179512" y="2204864"/>
            <a:ext cx="1872208" cy="1841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48821" y="2060848"/>
            <a:ext cx="6695179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88640"/>
            <a:ext cx="2808312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Вопрос № 10</a:t>
            </a:r>
            <a:endParaRPr lang="ru-RU" sz="3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836712"/>
            <a:ext cx="8496944" cy="1015663"/>
          </a:xfrm>
          <a:prstGeom prst="rect">
            <a:avLst/>
          </a:prstGeom>
          <a:noFill/>
          <a:ln w="44450" cmpd="dbl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Какую фигуру надо поставить вместо вопросительного знака?</a:t>
            </a:r>
            <a:endParaRPr lang="ru-RU" sz="30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4437112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А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566124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28384" y="458112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00392" y="5661248"/>
            <a:ext cx="614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475656" y="4725144"/>
            <a:ext cx="1872208" cy="576064"/>
          </a:xfrm>
          <a:prstGeom prst="wedgeRoundRectCallout">
            <a:avLst>
              <a:gd name="adj1" fmla="val -63705"/>
              <a:gd name="adj2" fmla="val 347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А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1475656" y="5805264"/>
            <a:ext cx="1872208" cy="576064"/>
          </a:xfrm>
          <a:prstGeom prst="wedgeRoundRectCallout">
            <a:avLst>
              <a:gd name="adj1" fmla="val -61453"/>
              <a:gd name="adj2" fmla="val -36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Б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5940152" y="4797152"/>
            <a:ext cx="1872208" cy="576064"/>
          </a:xfrm>
          <a:prstGeom prst="wedgeRoundRectCallout">
            <a:avLst>
              <a:gd name="adj1" fmla="val 63577"/>
              <a:gd name="adj2" fmla="val 1724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В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5940152" y="5805264"/>
            <a:ext cx="1872208" cy="576064"/>
          </a:xfrm>
          <a:prstGeom prst="wedgeRoundRectCallout">
            <a:avLst>
              <a:gd name="adj1" fmla="val 64117"/>
              <a:gd name="adj2" fmla="val -1060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Г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8" name="Рисунок 17"/>
          <p:cNvPicPr/>
          <p:nvPr/>
        </p:nvPicPr>
        <p:blipFill>
          <a:blip r:embed="rId2" cstate="print"/>
          <a:srcRect l="2488" t="3496" r="2951" b="5618"/>
          <a:stretch>
            <a:fillRect/>
          </a:stretch>
        </p:blipFill>
        <p:spPr bwMode="auto">
          <a:xfrm>
            <a:off x="2195736" y="1988840"/>
            <a:ext cx="4896544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88640"/>
            <a:ext cx="2808312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Вопрос № 11</a:t>
            </a:r>
            <a:endParaRPr lang="ru-RU" sz="3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836712"/>
            <a:ext cx="8496944" cy="1015663"/>
          </a:xfrm>
          <a:prstGeom prst="rect">
            <a:avLst/>
          </a:prstGeom>
          <a:noFill/>
          <a:ln w="44450" cmpd="dbl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Подставь вместо букв цифры и выполни действия. Что получится?</a:t>
            </a:r>
            <a:endParaRPr lang="ru-RU" sz="30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4437112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А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566124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28384" y="458112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00392" y="5661248"/>
            <a:ext cx="614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475656" y="4725144"/>
            <a:ext cx="1872208" cy="576064"/>
          </a:xfrm>
          <a:prstGeom prst="wedgeRoundRectCallout">
            <a:avLst>
              <a:gd name="adj1" fmla="val -63705"/>
              <a:gd name="adj2" fmla="val 347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19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1475656" y="5805264"/>
            <a:ext cx="1872208" cy="576064"/>
          </a:xfrm>
          <a:prstGeom prst="wedgeRoundRectCallout">
            <a:avLst>
              <a:gd name="adj1" fmla="val -61453"/>
              <a:gd name="adj2" fmla="val -36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20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5940152" y="4797152"/>
            <a:ext cx="1872208" cy="576064"/>
          </a:xfrm>
          <a:prstGeom prst="wedgeRoundRectCallout">
            <a:avLst>
              <a:gd name="adj1" fmla="val 63577"/>
              <a:gd name="adj2" fmla="val 1724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30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5940152" y="5805264"/>
            <a:ext cx="1872208" cy="576064"/>
          </a:xfrm>
          <a:prstGeom prst="wedgeRoundRectCallout">
            <a:avLst>
              <a:gd name="adj1" fmla="val 64117"/>
              <a:gd name="adj2" fmla="val -1060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54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 b="10686"/>
          <a:stretch>
            <a:fillRect/>
          </a:stretch>
        </p:blipFill>
        <p:spPr bwMode="auto">
          <a:xfrm>
            <a:off x="1331640" y="1988840"/>
            <a:ext cx="6855114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88640"/>
            <a:ext cx="2808312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Вопрос № 12</a:t>
            </a:r>
            <a:endParaRPr lang="ru-RU" sz="3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764704"/>
            <a:ext cx="8496944" cy="1431161"/>
          </a:xfrm>
          <a:prstGeom prst="rect">
            <a:avLst/>
          </a:prstGeom>
          <a:noFill/>
          <a:ln w="44450" cmpd="dbl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9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Из предложенных объемных фигурок надо найти одну, которая была сложена из показанной плоской раскладки.</a:t>
            </a:r>
            <a:endParaRPr lang="ru-RU" sz="29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4437112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А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566124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28384" y="458112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00392" y="5661248"/>
            <a:ext cx="614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475656" y="4725144"/>
            <a:ext cx="1872208" cy="576064"/>
          </a:xfrm>
          <a:prstGeom prst="wedgeRoundRectCallout">
            <a:avLst>
              <a:gd name="adj1" fmla="val -63705"/>
              <a:gd name="adj2" fmla="val 347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А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1475656" y="5805264"/>
            <a:ext cx="1872208" cy="576064"/>
          </a:xfrm>
          <a:prstGeom prst="wedgeRoundRectCallout">
            <a:avLst>
              <a:gd name="adj1" fmla="val -61453"/>
              <a:gd name="adj2" fmla="val -36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Б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5940152" y="4797152"/>
            <a:ext cx="1872208" cy="576064"/>
          </a:xfrm>
          <a:prstGeom prst="wedgeRoundRectCallout">
            <a:avLst>
              <a:gd name="adj1" fmla="val 63577"/>
              <a:gd name="adj2" fmla="val 1724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В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5940152" y="5805264"/>
            <a:ext cx="1872208" cy="576064"/>
          </a:xfrm>
          <a:prstGeom prst="wedgeRoundRectCallout">
            <a:avLst>
              <a:gd name="adj1" fmla="val 64117"/>
              <a:gd name="adj2" fmla="val -1060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Г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8" name="Рисунок 17"/>
          <p:cNvPicPr/>
          <p:nvPr/>
        </p:nvPicPr>
        <p:blipFill>
          <a:blip r:embed="rId2" cstate="print"/>
          <a:srcRect l="4168" t="7536" r="53450" b="8696"/>
          <a:stretch>
            <a:fillRect/>
          </a:stretch>
        </p:blipFill>
        <p:spPr bwMode="auto">
          <a:xfrm>
            <a:off x="1043608" y="2276872"/>
            <a:ext cx="2376264" cy="2390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/>
          <p:cNvPicPr/>
          <p:nvPr/>
        </p:nvPicPr>
        <p:blipFill>
          <a:blip r:embed="rId2" cstate="print"/>
          <a:srcRect l="50774" t="21739" r="4078" b="28696"/>
          <a:stretch>
            <a:fillRect/>
          </a:stretch>
        </p:blipFill>
        <p:spPr bwMode="auto">
          <a:xfrm>
            <a:off x="4211960" y="2276872"/>
            <a:ext cx="4536504" cy="245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88640"/>
            <a:ext cx="2808312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Вопрос № 1</a:t>
            </a:r>
            <a:endParaRPr lang="ru-RU" sz="3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908720"/>
            <a:ext cx="8496944" cy="1477328"/>
          </a:xfrm>
          <a:prstGeom prst="rect">
            <a:avLst/>
          </a:prstGeom>
          <a:noFill/>
          <a:ln w="44450" cmpd="dbl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Что получится в итоге, если красная стрелка означает прибавить 1, а зеленая стрелка прибавить 3?</a:t>
            </a:r>
            <a:endParaRPr lang="ru-RU" sz="30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 cstate="print"/>
          <a:srcRect l="7705" t="8332" r="5614" b="12514"/>
          <a:stretch>
            <a:fillRect/>
          </a:stretch>
        </p:blipFill>
        <p:spPr bwMode="auto">
          <a:xfrm>
            <a:off x="2627784" y="2492896"/>
            <a:ext cx="4248472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467544" y="4437112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А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566124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28384" y="458112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00392" y="5661248"/>
            <a:ext cx="614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475656" y="4725144"/>
            <a:ext cx="1872208" cy="576064"/>
          </a:xfrm>
          <a:prstGeom prst="wedgeRoundRectCallout">
            <a:avLst>
              <a:gd name="adj1" fmla="val -63705"/>
              <a:gd name="adj2" fmla="val 347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16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1475656" y="5805264"/>
            <a:ext cx="1872208" cy="576064"/>
          </a:xfrm>
          <a:prstGeom prst="wedgeRoundRectCallout">
            <a:avLst>
              <a:gd name="adj1" fmla="val -61453"/>
              <a:gd name="adj2" fmla="val -36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14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5940152" y="4797152"/>
            <a:ext cx="1872208" cy="576064"/>
          </a:xfrm>
          <a:prstGeom prst="wedgeRoundRectCallout">
            <a:avLst>
              <a:gd name="adj1" fmla="val 63577"/>
              <a:gd name="adj2" fmla="val 1724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15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5940152" y="5805264"/>
            <a:ext cx="1872208" cy="576064"/>
          </a:xfrm>
          <a:prstGeom prst="wedgeRoundRectCallout">
            <a:avLst>
              <a:gd name="adj1" fmla="val 64117"/>
              <a:gd name="adj2" fmla="val -1060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17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88640"/>
            <a:ext cx="2808312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Вопрос № 2</a:t>
            </a:r>
            <a:endParaRPr lang="ru-RU" sz="3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908720"/>
            <a:ext cx="8496944" cy="553998"/>
          </a:xfrm>
          <a:prstGeom prst="rect">
            <a:avLst/>
          </a:prstGeom>
          <a:noFill/>
          <a:ln w="44450" cmpd="dbl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Найдите два одинаковых рисунка.</a:t>
            </a:r>
            <a:endParaRPr lang="ru-RU" sz="30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4437112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А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566124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28384" y="458112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00392" y="5661248"/>
            <a:ext cx="614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475656" y="4725144"/>
            <a:ext cx="1872208" cy="576064"/>
          </a:xfrm>
          <a:prstGeom prst="wedgeRoundRectCallout">
            <a:avLst>
              <a:gd name="adj1" fmla="val -63705"/>
              <a:gd name="adj2" fmla="val 347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3 и 4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1475656" y="5805264"/>
            <a:ext cx="1872208" cy="576064"/>
          </a:xfrm>
          <a:prstGeom prst="wedgeRoundRectCallout">
            <a:avLst>
              <a:gd name="adj1" fmla="val -61453"/>
              <a:gd name="adj2" fmla="val -36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2 и 5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5940152" y="4797152"/>
            <a:ext cx="1872208" cy="576064"/>
          </a:xfrm>
          <a:prstGeom prst="wedgeRoundRectCallout">
            <a:avLst>
              <a:gd name="adj1" fmla="val 63577"/>
              <a:gd name="adj2" fmla="val 1724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2 и 6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5940152" y="5805264"/>
            <a:ext cx="1872208" cy="576064"/>
          </a:xfrm>
          <a:prstGeom prst="wedgeRoundRectCallout">
            <a:avLst>
              <a:gd name="adj1" fmla="val 64117"/>
              <a:gd name="adj2" fmla="val -1060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 и 5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7" name="Рисунок 16"/>
          <p:cNvPicPr/>
          <p:nvPr/>
        </p:nvPicPr>
        <p:blipFill>
          <a:blip r:embed="rId2" cstate="print"/>
          <a:srcRect l="2827" t="5211" r="3888" b="3590"/>
          <a:stretch>
            <a:fillRect/>
          </a:stretch>
        </p:blipFill>
        <p:spPr bwMode="auto">
          <a:xfrm>
            <a:off x="1907704" y="1628800"/>
            <a:ext cx="5472608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88640"/>
            <a:ext cx="2808312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Вопрос № 3</a:t>
            </a:r>
            <a:endParaRPr lang="ru-RU" sz="3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908720"/>
            <a:ext cx="8496944" cy="1015663"/>
          </a:xfrm>
          <a:prstGeom prst="rect">
            <a:avLst/>
          </a:prstGeom>
          <a:noFill/>
          <a:ln w="44450" cmpd="dbl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Сколько кубиков недостает в большом кубическом блоке?</a:t>
            </a:r>
            <a:endParaRPr lang="ru-RU" sz="30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4437112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А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566124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28384" y="458112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00392" y="5661248"/>
            <a:ext cx="614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475656" y="4725144"/>
            <a:ext cx="1872208" cy="576064"/>
          </a:xfrm>
          <a:prstGeom prst="wedgeRoundRectCallout">
            <a:avLst>
              <a:gd name="adj1" fmla="val -63705"/>
              <a:gd name="adj2" fmla="val 347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6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1475656" y="5805264"/>
            <a:ext cx="1872208" cy="576064"/>
          </a:xfrm>
          <a:prstGeom prst="wedgeRoundRectCallout">
            <a:avLst>
              <a:gd name="adj1" fmla="val -61453"/>
              <a:gd name="adj2" fmla="val -36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7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5940152" y="4797152"/>
            <a:ext cx="1872208" cy="576064"/>
          </a:xfrm>
          <a:prstGeom prst="wedgeRoundRectCallout">
            <a:avLst>
              <a:gd name="adj1" fmla="val 63577"/>
              <a:gd name="adj2" fmla="val 1724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8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5940152" y="5805264"/>
            <a:ext cx="1872208" cy="576064"/>
          </a:xfrm>
          <a:prstGeom prst="wedgeRoundRectCallout">
            <a:avLst>
              <a:gd name="adj1" fmla="val 64117"/>
              <a:gd name="adj2" fmla="val -1060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9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8" name="Рисунок 17"/>
          <p:cNvPicPr/>
          <p:nvPr/>
        </p:nvPicPr>
        <p:blipFill>
          <a:blip r:embed="rId2" cstate="print"/>
          <a:srcRect l="6792" b="5810"/>
          <a:stretch>
            <a:fillRect/>
          </a:stretch>
        </p:blipFill>
        <p:spPr bwMode="auto">
          <a:xfrm>
            <a:off x="3203848" y="1988840"/>
            <a:ext cx="280831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88640"/>
            <a:ext cx="2808312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Вопрос № 4</a:t>
            </a:r>
            <a:endParaRPr lang="ru-RU" sz="3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836712"/>
            <a:ext cx="8496944" cy="1477328"/>
          </a:xfrm>
          <a:prstGeom prst="rect">
            <a:avLst/>
          </a:prstGeom>
          <a:noFill/>
          <a:ln w="44450" cmpd="dbl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В каком из квадратов нужно нарисовать синюю точку, чтобы она отвечала тем же условиям, что и в основном квадрате?</a:t>
            </a:r>
            <a:endParaRPr lang="ru-RU" sz="30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4437112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А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566124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28384" y="458112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00392" y="5661248"/>
            <a:ext cx="614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475656" y="4725144"/>
            <a:ext cx="1872208" cy="576064"/>
          </a:xfrm>
          <a:prstGeom prst="wedgeRoundRectCallout">
            <a:avLst>
              <a:gd name="adj1" fmla="val -63705"/>
              <a:gd name="adj2" fmla="val 347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А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1475656" y="5805264"/>
            <a:ext cx="1872208" cy="576064"/>
          </a:xfrm>
          <a:prstGeom prst="wedgeRoundRectCallout">
            <a:avLst>
              <a:gd name="adj1" fmla="val -61453"/>
              <a:gd name="adj2" fmla="val -36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Б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5940152" y="4797152"/>
            <a:ext cx="1872208" cy="576064"/>
          </a:xfrm>
          <a:prstGeom prst="wedgeRoundRectCallout">
            <a:avLst>
              <a:gd name="adj1" fmla="val 63577"/>
              <a:gd name="adj2" fmla="val 1724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В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5940152" y="5805264"/>
            <a:ext cx="1872208" cy="576064"/>
          </a:xfrm>
          <a:prstGeom prst="wedgeRoundRectCallout">
            <a:avLst>
              <a:gd name="adj1" fmla="val 64117"/>
              <a:gd name="adj2" fmla="val -1060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Г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7" name="Рисунок 16"/>
          <p:cNvPicPr/>
          <p:nvPr/>
        </p:nvPicPr>
        <p:blipFill>
          <a:blip r:embed="rId2" cstate="print"/>
          <a:srcRect l="5563" t="46018" b="6201"/>
          <a:stretch>
            <a:fillRect/>
          </a:stretch>
        </p:blipFill>
        <p:spPr bwMode="auto">
          <a:xfrm>
            <a:off x="3203848" y="2420888"/>
            <a:ext cx="5760640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/>
          <p:cNvPicPr/>
          <p:nvPr/>
        </p:nvPicPr>
        <p:blipFill>
          <a:blip r:embed="rId2" cstate="print"/>
          <a:srcRect l="4519" t="7556" r="71379" b="58222"/>
          <a:stretch>
            <a:fillRect/>
          </a:stretch>
        </p:blipFill>
        <p:spPr bwMode="auto">
          <a:xfrm>
            <a:off x="251520" y="2564904"/>
            <a:ext cx="2232248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88640"/>
            <a:ext cx="2808312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Вопрос № 5</a:t>
            </a:r>
            <a:endParaRPr lang="ru-RU" sz="3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836712"/>
            <a:ext cx="8496944" cy="1015663"/>
          </a:xfrm>
          <a:prstGeom prst="rect">
            <a:avLst/>
          </a:prstGeom>
          <a:noFill/>
          <a:ln w="44450" cmpd="dbl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Найдите числовое значение рисунка по данным значениям.</a:t>
            </a:r>
            <a:endParaRPr lang="ru-RU" sz="30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4437112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А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566124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28384" y="458112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00392" y="5661248"/>
            <a:ext cx="614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475656" y="4725144"/>
            <a:ext cx="1872208" cy="576064"/>
          </a:xfrm>
          <a:prstGeom prst="wedgeRoundRectCallout">
            <a:avLst>
              <a:gd name="adj1" fmla="val -63705"/>
              <a:gd name="adj2" fmla="val 347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15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1475656" y="5805264"/>
            <a:ext cx="1872208" cy="576064"/>
          </a:xfrm>
          <a:prstGeom prst="wedgeRoundRectCallout">
            <a:avLst>
              <a:gd name="adj1" fmla="val -61453"/>
              <a:gd name="adj2" fmla="val -36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26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5940152" y="4797152"/>
            <a:ext cx="1872208" cy="576064"/>
          </a:xfrm>
          <a:prstGeom prst="wedgeRoundRectCallout">
            <a:avLst>
              <a:gd name="adj1" fmla="val 63577"/>
              <a:gd name="adj2" fmla="val 1724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18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5940152" y="5805264"/>
            <a:ext cx="1872208" cy="576064"/>
          </a:xfrm>
          <a:prstGeom prst="wedgeRoundRectCallout">
            <a:avLst>
              <a:gd name="adj1" fmla="val 64117"/>
              <a:gd name="adj2" fmla="val -1060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25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8" name="Рисунок 17"/>
          <p:cNvPicPr/>
          <p:nvPr/>
        </p:nvPicPr>
        <p:blipFill>
          <a:blip r:embed="rId2" cstate="print"/>
          <a:srcRect l="3169" t="1089" r="21825" b="74655"/>
          <a:stretch>
            <a:fillRect/>
          </a:stretch>
        </p:blipFill>
        <p:spPr bwMode="auto">
          <a:xfrm>
            <a:off x="323528" y="2348880"/>
            <a:ext cx="5400600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/>
          <p:cNvPicPr/>
          <p:nvPr/>
        </p:nvPicPr>
        <p:blipFill>
          <a:blip r:embed="rId2" cstate="print"/>
          <a:srcRect l="50777" t="38040" r="26211" b="8988"/>
          <a:stretch>
            <a:fillRect/>
          </a:stretch>
        </p:blipFill>
        <p:spPr bwMode="auto">
          <a:xfrm>
            <a:off x="6516216" y="1916832"/>
            <a:ext cx="1584176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88640"/>
            <a:ext cx="2808312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Вопрос № 6</a:t>
            </a:r>
            <a:endParaRPr lang="ru-RU" sz="3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836712"/>
            <a:ext cx="8496944" cy="1015663"/>
          </a:xfrm>
          <a:prstGeom prst="rect">
            <a:avLst/>
          </a:prstGeom>
          <a:noFill/>
          <a:ln w="44450" cmpd="dbl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Какой из кубиков получится из плоской развертки?</a:t>
            </a:r>
            <a:endParaRPr lang="ru-RU" sz="30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4437112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А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566124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28384" y="458112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00392" y="5661248"/>
            <a:ext cx="614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475656" y="4725144"/>
            <a:ext cx="1872208" cy="576064"/>
          </a:xfrm>
          <a:prstGeom prst="wedgeRoundRectCallout">
            <a:avLst>
              <a:gd name="adj1" fmla="val -63705"/>
              <a:gd name="adj2" fmla="val 347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А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1475656" y="5805264"/>
            <a:ext cx="1872208" cy="576064"/>
          </a:xfrm>
          <a:prstGeom prst="wedgeRoundRectCallout">
            <a:avLst>
              <a:gd name="adj1" fmla="val -61453"/>
              <a:gd name="adj2" fmla="val -36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Б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5940152" y="4797152"/>
            <a:ext cx="1872208" cy="576064"/>
          </a:xfrm>
          <a:prstGeom prst="wedgeRoundRectCallout">
            <a:avLst>
              <a:gd name="adj1" fmla="val 63577"/>
              <a:gd name="adj2" fmla="val 1724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В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5940152" y="5805264"/>
            <a:ext cx="1872208" cy="576064"/>
          </a:xfrm>
          <a:prstGeom prst="wedgeRoundRectCallout">
            <a:avLst>
              <a:gd name="adj1" fmla="val 64117"/>
              <a:gd name="adj2" fmla="val -1060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никакой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88840"/>
            <a:ext cx="2016224" cy="2628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2348880"/>
            <a:ext cx="4790222" cy="2000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88640"/>
            <a:ext cx="2808312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Вопрос № 7</a:t>
            </a:r>
            <a:endParaRPr lang="ru-RU" sz="3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836712"/>
            <a:ext cx="8496944" cy="1015663"/>
          </a:xfrm>
          <a:prstGeom prst="rect">
            <a:avLst/>
          </a:prstGeom>
          <a:noFill/>
          <a:ln w="44450" cmpd="dbl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Какое число надо поставить вместо знака вопроса?</a:t>
            </a:r>
            <a:endParaRPr lang="ru-RU" sz="30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4437112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А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566124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28384" y="458112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00392" y="5661248"/>
            <a:ext cx="614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475656" y="4725144"/>
            <a:ext cx="1872208" cy="576064"/>
          </a:xfrm>
          <a:prstGeom prst="wedgeRoundRectCallout">
            <a:avLst>
              <a:gd name="adj1" fmla="val -63705"/>
              <a:gd name="adj2" fmla="val 347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6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1475656" y="5805264"/>
            <a:ext cx="1872208" cy="576064"/>
          </a:xfrm>
          <a:prstGeom prst="wedgeRoundRectCallout">
            <a:avLst>
              <a:gd name="adj1" fmla="val -61453"/>
              <a:gd name="adj2" fmla="val -36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7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5940152" y="4797152"/>
            <a:ext cx="1872208" cy="576064"/>
          </a:xfrm>
          <a:prstGeom prst="wedgeRoundRectCallout">
            <a:avLst>
              <a:gd name="adj1" fmla="val 63577"/>
              <a:gd name="adj2" fmla="val 1724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8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5940152" y="5805264"/>
            <a:ext cx="1872208" cy="576064"/>
          </a:xfrm>
          <a:prstGeom prst="wedgeRoundRectCallout">
            <a:avLst>
              <a:gd name="adj1" fmla="val 64117"/>
              <a:gd name="adj2" fmla="val -1060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9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7" name="Рисунок 16"/>
          <p:cNvPicPr/>
          <p:nvPr/>
        </p:nvPicPr>
        <p:blipFill>
          <a:blip r:embed="rId2" cstate="print"/>
          <a:srcRect t="8914"/>
          <a:stretch>
            <a:fillRect/>
          </a:stretch>
        </p:blipFill>
        <p:spPr bwMode="auto">
          <a:xfrm>
            <a:off x="3275856" y="1988840"/>
            <a:ext cx="2880320" cy="2660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88640"/>
            <a:ext cx="2808312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Вопрос № 8</a:t>
            </a:r>
            <a:endParaRPr lang="ru-RU" sz="3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836712"/>
            <a:ext cx="8496944" cy="1015663"/>
          </a:xfrm>
          <a:prstGeom prst="rect">
            <a:avLst/>
          </a:prstGeom>
          <a:noFill/>
          <a:ln w="44450" cmpd="dbl">
            <a:solidFill>
              <a:schemeClr val="bg1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Какого количество кубиков, составляющих данную фигуру?</a:t>
            </a:r>
            <a:endParaRPr lang="ru-RU" sz="30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4437112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А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566124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28384" y="4581128"/>
            <a:ext cx="684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00392" y="5661248"/>
            <a:ext cx="614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475656" y="4725144"/>
            <a:ext cx="1872208" cy="576064"/>
          </a:xfrm>
          <a:prstGeom prst="wedgeRoundRectCallout">
            <a:avLst>
              <a:gd name="adj1" fmla="val -63705"/>
              <a:gd name="adj2" fmla="val 347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30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1475656" y="5805264"/>
            <a:ext cx="1872208" cy="576064"/>
          </a:xfrm>
          <a:prstGeom prst="wedgeRoundRectCallout">
            <a:avLst>
              <a:gd name="adj1" fmla="val -61453"/>
              <a:gd name="adj2" fmla="val -365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15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5940152" y="4797152"/>
            <a:ext cx="1872208" cy="576064"/>
          </a:xfrm>
          <a:prstGeom prst="wedgeRoundRectCallout">
            <a:avLst>
              <a:gd name="adj1" fmla="val 63577"/>
              <a:gd name="adj2" fmla="val 1724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17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5940152" y="5805264"/>
            <a:ext cx="1872208" cy="576064"/>
          </a:xfrm>
          <a:prstGeom prst="wedgeRoundRectCallout">
            <a:avLst>
              <a:gd name="adj1" fmla="val 64117"/>
              <a:gd name="adj2" fmla="val -1060"/>
              <a:gd name="adj3" fmla="val 16667"/>
            </a:avLst>
          </a:prstGeom>
          <a:ln w="38100"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bg1">
                    <a:lumMod val="50000"/>
                  </a:schemeClr>
                </a:solidFill>
              </a:rPr>
              <a:t>26</a:t>
            </a:r>
            <a:endParaRPr lang="ru-RU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8" name="Рисунок 17"/>
          <p:cNvPicPr/>
          <p:nvPr/>
        </p:nvPicPr>
        <p:blipFill>
          <a:blip r:embed="rId2" cstate="print"/>
          <a:srcRect l="2453" t="6343" r="5850"/>
          <a:stretch>
            <a:fillRect/>
          </a:stretch>
        </p:blipFill>
        <p:spPr bwMode="auto">
          <a:xfrm>
            <a:off x="3203848" y="1916832"/>
            <a:ext cx="2952328" cy="2717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bration">
  <a:themeElements>
    <a:clrScheme name="Другая 4">
      <a:dk1>
        <a:srgbClr val="4D4D4D"/>
      </a:dk1>
      <a:lt1>
        <a:srgbClr val="4D4D4D"/>
      </a:lt1>
      <a:dk2>
        <a:srgbClr val="5F5F5F"/>
      </a:dk2>
      <a:lt2>
        <a:srgbClr val="C0C0C0"/>
      </a:lt2>
      <a:accent1>
        <a:srgbClr val="B2B2B2"/>
      </a:accent1>
      <a:accent2>
        <a:srgbClr val="808080"/>
      </a:accent2>
      <a:accent3>
        <a:srgbClr val="B8A26C"/>
      </a:accent3>
      <a:accent4>
        <a:srgbClr val="6DC749"/>
      </a:accent4>
      <a:accent5>
        <a:srgbClr val="00AAAA"/>
      </a:accent5>
      <a:accent6>
        <a:srgbClr val="008040"/>
      </a:accent6>
      <a:hlink>
        <a:srgbClr val="A2A2FF"/>
      </a:hlink>
      <a:folHlink>
        <a:srgbClr val="CF9BF7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Celebration</Template>
  <TotalTime>82</TotalTime>
  <Words>269</Words>
  <Application>Microsoft Office PowerPoint</Application>
  <PresentationFormat>Экран (4:3)</PresentationFormat>
  <Paragraphs>121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Celebration</vt:lpstr>
      <vt:lpstr>ОТБОРОЧНЫЙ ТУР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ОТБОРОЧНЫЙ ТУР</dc:title>
  <dc:creator>Екатерина</dc:creator>
  <cp:lastModifiedBy>Екатерина</cp:lastModifiedBy>
  <cp:revision>9</cp:revision>
  <dcterms:created xsi:type="dcterms:W3CDTF">2012-02-06T17:01:08Z</dcterms:created>
  <dcterms:modified xsi:type="dcterms:W3CDTF">2012-02-06T18:24:03Z</dcterms:modified>
</cp:coreProperties>
</file>